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3" r:id="rId5"/>
    <p:sldId id="265" r:id="rId6"/>
    <p:sldId id="269" r:id="rId7"/>
    <p:sldId id="270" r:id="rId8"/>
    <p:sldId id="268" r:id="rId9"/>
    <p:sldId id="261" r:id="rId10"/>
    <p:sldId id="264" r:id="rId11"/>
    <p:sldId id="266" r:id="rId12"/>
    <p:sldId id="271" r:id="rId13"/>
    <p:sldId id="272" r:id="rId14"/>
    <p:sldId id="275" r:id="rId15"/>
    <p:sldId id="273" r:id="rId16"/>
    <p:sldId id="274" r:id="rId17"/>
    <p:sldId id="276" r:id="rId18"/>
    <p:sldId id="277" r:id="rId19"/>
    <p:sldId id="278" r:id="rId20"/>
    <p:sldId id="280" r:id="rId21"/>
    <p:sldId id="279" r:id="rId22"/>
    <p:sldId id="262" r:id="rId23"/>
    <p:sldId id="26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7A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54605D-3886-4761-AB65-41D05B382A31}" v="15" dt="2021-04-12T09:42:2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olo Pulvirenti" userId="81efc77f685c6ff9" providerId="LiveId" clId="{F9C544EF-F13E-4EB4-8F5F-80B28E0DBC17}"/>
    <pc:docChg chg="undo custSel addSld modSld sldOrd">
      <pc:chgData name="Paolo Pulvirenti" userId="81efc77f685c6ff9" providerId="LiveId" clId="{F9C544EF-F13E-4EB4-8F5F-80B28E0DBC17}" dt="2021-03-26T19:04:21.134" v="1693" actId="1076"/>
      <pc:docMkLst>
        <pc:docMk/>
      </pc:docMkLst>
      <pc:sldChg chg="addSp modSp mod">
        <pc:chgData name="Paolo Pulvirenti" userId="81efc77f685c6ff9" providerId="LiveId" clId="{F9C544EF-F13E-4EB4-8F5F-80B28E0DBC17}" dt="2021-03-26T19:00:49.372" v="1674" actId="1076"/>
        <pc:sldMkLst>
          <pc:docMk/>
          <pc:sldMk cId="3807617060" sldId="257"/>
        </pc:sldMkLst>
        <pc:spChg chg="add mod">
          <ac:chgData name="Paolo Pulvirenti" userId="81efc77f685c6ff9" providerId="LiveId" clId="{F9C544EF-F13E-4EB4-8F5F-80B28E0DBC17}" dt="2021-03-26T19:00:49.372" v="1674" actId="1076"/>
          <ac:spMkLst>
            <pc:docMk/>
            <pc:sldMk cId="3807617060" sldId="257"/>
            <ac:spMk id="2" creationId="{BD620256-64A6-4386-A7F7-ED304D5933DC}"/>
          </ac:spMkLst>
        </pc:spChg>
        <pc:spChg chg="mod">
          <ac:chgData name="Paolo Pulvirenti" userId="81efc77f685c6ff9" providerId="LiveId" clId="{F9C544EF-F13E-4EB4-8F5F-80B28E0DBC17}" dt="2021-03-25T21:57:23.189" v="242" actId="313"/>
          <ac:spMkLst>
            <pc:docMk/>
            <pc:sldMk cId="3807617060" sldId="257"/>
            <ac:spMk id="7" creationId="{3943C62E-2801-4792-923D-ABB77AE37BC2}"/>
          </ac:spMkLst>
        </pc:spChg>
      </pc:sldChg>
      <pc:sldChg chg="addSp modSp mod">
        <pc:chgData name="Paolo Pulvirenti" userId="81efc77f685c6ff9" providerId="LiveId" clId="{F9C544EF-F13E-4EB4-8F5F-80B28E0DBC17}" dt="2021-03-25T21:53:24.628" v="216" actId="207"/>
        <pc:sldMkLst>
          <pc:docMk/>
          <pc:sldMk cId="186285574" sldId="258"/>
        </pc:sldMkLst>
        <pc:spChg chg="add mod">
          <ac:chgData name="Paolo Pulvirenti" userId="81efc77f685c6ff9" providerId="LiveId" clId="{F9C544EF-F13E-4EB4-8F5F-80B28E0DBC17}" dt="2021-03-25T21:53:24.628" v="216" actId="207"/>
          <ac:spMkLst>
            <pc:docMk/>
            <pc:sldMk cId="186285574" sldId="258"/>
            <ac:spMk id="2" creationId="{4E1E602D-68C9-42C2-ADAC-F8BA9F768A91}"/>
          </ac:spMkLst>
        </pc:spChg>
      </pc:sldChg>
      <pc:sldChg chg="addSp modSp mod">
        <pc:chgData name="Paolo Pulvirenti" userId="81efc77f685c6ff9" providerId="LiveId" clId="{F9C544EF-F13E-4EB4-8F5F-80B28E0DBC17}" dt="2021-03-26T18:02:22.384" v="447" actId="1076"/>
        <pc:sldMkLst>
          <pc:docMk/>
          <pc:sldMk cId="1539947421" sldId="259"/>
        </pc:sldMkLst>
        <pc:spChg chg="add mod">
          <ac:chgData name="Paolo Pulvirenti" userId="81efc77f685c6ff9" providerId="LiveId" clId="{F9C544EF-F13E-4EB4-8F5F-80B28E0DBC17}" dt="2021-03-25T21:53:13.190" v="213" actId="207"/>
          <ac:spMkLst>
            <pc:docMk/>
            <pc:sldMk cId="1539947421" sldId="259"/>
            <ac:spMk id="2" creationId="{15B5F95F-83A6-42F9-B3EA-EC55DD82114E}"/>
          </ac:spMkLst>
        </pc:spChg>
        <pc:spChg chg="mod">
          <ac:chgData name="Paolo Pulvirenti" userId="81efc77f685c6ff9" providerId="LiveId" clId="{F9C544EF-F13E-4EB4-8F5F-80B28E0DBC17}" dt="2021-03-26T18:02:22.384" v="447" actId="1076"/>
          <ac:spMkLst>
            <pc:docMk/>
            <pc:sldMk cId="1539947421" sldId="259"/>
            <ac:spMk id="7" creationId="{3943C62E-2801-4792-923D-ABB77AE37BC2}"/>
          </ac:spMkLst>
        </pc:spChg>
      </pc:sldChg>
      <pc:sldChg chg="addSp modSp mod">
        <pc:chgData name="Paolo Pulvirenti" userId="81efc77f685c6ff9" providerId="LiveId" clId="{F9C544EF-F13E-4EB4-8F5F-80B28E0DBC17}" dt="2021-03-25T21:53:37.026" v="219" actId="207"/>
        <pc:sldMkLst>
          <pc:docMk/>
          <pc:sldMk cId="3235891937" sldId="261"/>
        </pc:sldMkLst>
        <pc:spChg chg="add mod">
          <ac:chgData name="Paolo Pulvirenti" userId="81efc77f685c6ff9" providerId="LiveId" clId="{F9C544EF-F13E-4EB4-8F5F-80B28E0DBC17}" dt="2021-03-25T21:53:37.026" v="219" actId="207"/>
          <ac:spMkLst>
            <pc:docMk/>
            <pc:sldMk cId="3235891937" sldId="261"/>
            <ac:spMk id="2" creationId="{7CCC8B2D-8D96-40FE-8CE0-9DDA84F917A2}"/>
          </ac:spMkLst>
        </pc:spChg>
      </pc:sldChg>
      <pc:sldChg chg="addSp delSp modSp mod">
        <pc:chgData name="Paolo Pulvirenti" userId="81efc77f685c6ff9" providerId="LiveId" clId="{F9C544EF-F13E-4EB4-8F5F-80B28E0DBC17}" dt="2021-03-25T21:56:02.310" v="239" actId="14100"/>
        <pc:sldMkLst>
          <pc:docMk/>
          <pc:sldMk cId="1220378750" sldId="262"/>
        </pc:sldMkLst>
        <pc:spChg chg="add del mod">
          <ac:chgData name="Paolo Pulvirenti" userId="81efc77f685c6ff9" providerId="LiveId" clId="{F9C544EF-F13E-4EB4-8F5F-80B28E0DBC17}" dt="2021-03-25T21:46:13.908" v="66" actId="21"/>
          <ac:spMkLst>
            <pc:docMk/>
            <pc:sldMk cId="1220378750" sldId="262"/>
            <ac:spMk id="4" creationId="{58A9D3D9-675A-4A3E-AF60-354BCBF529ED}"/>
          </ac:spMkLst>
        </pc:spChg>
        <pc:spChg chg="add del mod">
          <ac:chgData name="Paolo Pulvirenti" userId="81efc77f685c6ff9" providerId="LiveId" clId="{F9C544EF-F13E-4EB4-8F5F-80B28E0DBC17}" dt="2021-03-25T21:46:13.908" v="66" actId="21"/>
          <ac:spMkLst>
            <pc:docMk/>
            <pc:sldMk cId="1220378750" sldId="262"/>
            <ac:spMk id="5" creationId="{5305E64D-F818-42A5-81B6-CBF2A851BCE1}"/>
          </ac:spMkLst>
        </pc:spChg>
        <pc:spChg chg="add mod">
          <ac:chgData name="Paolo Pulvirenti" userId="81efc77f685c6ff9" providerId="LiveId" clId="{F9C544EF-F13E-4EB4-8F5F-80B28E0DBC17}" dt="2021-03-25T21:56:02.310" v="239" actId="14100"/>
          <ac:spMkLst>
            <pc:docMk/>
            <pc:sldMk cId="1220378750" sldId="262"/>
            <ac:spMk id="6" creationId="{F1560804-5BED-4516-8E2E-5350DEC31803}"/>
          </ac:spMkLst>
        </pc:spChg>
        <pc:picChg chg="add mod">
          <ac:chgData name="Paolo Pulvirenti" userId="81efc77f685c6ff9" providerId="LiveId" clId="{F9C544EF-F13E-4EB4-8F5F-80B28E0DBC17}" dt="2021-03-25T21:46:16.600" v="67" actId="1076"/>
          <ac:picMkLst>
            <pc:docMk/>
            <pc:sldMk cId="1220378750" sldId="262"/>
            <ac:picMk id="3" creationId="{CA208D0C-8E55-4340-A50C-B86C29BD96E8}"/>
          </ac:picMkLst>
        </pc:picChg>
      </pc:sldChg>
      <pc:sldChg chg="modSp mod">
        <pc:chgData name="Paolo Pulvirenti" userId="81efc77f685c6ff9" providerId="LiveId" clId="{F9C544EF-F13E-4EB4-8F5F-80B28E0DBC17}" dt="2021-03-26T18:02:30.656" v="450" actId="1076"/>
        <pc:sldMkLst>
          <pc:docMk/>
          <pc:sldMk cId="2233750329" sldId="263"/>
        </pc:sldMkLst>
        <pc:spChg chg="mod">
          <ac:chgData name="Paolo Pulvirenti" userId="81efc77f685c6ff9" providerId="LiveId" clId="{F9C544EF-F13E-4EB4-8F5F-80B28E0DBC17}" dt="2021-03-25T21:55:08.621" v="232" actId="1076"/>
          <ac:spMkLst>
            <pc:docMk/>
            <pc:sldMk cId="2233750329" sldId="263"/>
            <ac:spMk id="9" creationId="{F0F047C5-0335-431E-9C73-C9C7F454F4BD}"/>
          </ac:spMkLst>
        </pc:spChg>
        <pc:spChg chg="mod">
          <ac:chgData name="Paolo Pulvirenti" userId="81efc77f685c6ff9" providerId="LiveId" clId="{F9C544EF-F13E-4EB4-8F5F-80B28E0DBC17}" dt="2021-03-25T21:55:14.005" v="235" actId="313"/>
          <ac:spMkLst>
            <pc:docMk/>
            <pc:sldMk cId="2233750329" sldId="263"/>
            <ac:spMk id="12" creationId="{C5DE7D35-E20A-46EB-866F-C4DA18190B4C}"/>
          </ac:spMkLst>
        </pc:spChg>
        <pc:spChg chg="mod">
          <ac:chgData name="Paolo Pulvirenti" userId="81efc77f685c6ff9" providerId="LiveId" clId="{F9C544EF-F13E-4EB4-8F5F-80B28E0DBC17}" dt="2021-03-26T18:02:30.656" v="450" actId="1076"/>
          <ac:spMkLst>
            <pc:docMk/>
            <pc:sldMk cId="2233750329" sldId="263"/>
            <ac:spMk id="14" creationId="{3894AB81-46C8-43DD-86AD-96F053749454}"/>
          </ac:spMkLst>
        </pc:spChg>
        <pc:spChg chg="mod">
          <ac:chgData name="Paolo Pulvirenti" userId="81efc77f685c6ff9" providerId="LiveId" clId="{F9C544EF-F13E-4EB4-8F5F-80B28E0DBC17}" dt="2021-03-25T21:55:08.621" v="232" actId="1076"/>
          <ac:spMkLst>
            <pc:docMk/>
            <pc:sldMk cId="2233750329" sldId="263"/>
            <ac:spMk id="18" creationId="{743C27EF-A320-4DFE-9E95-534B2AA1D803}"/>
          </ac:spMkLst>
        </pc:spChg>
        <pc:spChg chg="mod">
          <ac:chgData name="Paolo Pulvirenti" userId="81efc77f685c6ff9" providerId="LiveId" clId="{F9C544EF-F13E-4EB4-8F5F-80B28E0DBC17}" dt="2021-03-25T21:55:08.621" v="232" actId="1076"/>
          <ac:spMkLst>
            <pc:docMk/>
            <pc:sldMk cId="2233750329" sldId="263"/>
            <ac:spMk id="19" creationId="{BAA73B40-B22C-4FF8-A3D0-B6DF1DEC8073}"/>
          </ac:spMkLst>
        </pc:spChg>
      </pc:sldChg>
      <pc:sldChg chg="modSp mod">
        <pc:chgData name="Paolo Pulvirenti" userId="81efc77f685c6ff9" providerId="LiveId" clId="{F9C544EF-F13E-4EB4-8F5F-80B28E0DBC17}" dt="2021-03-25T21:54:05.482" v="223" actId="20577"/>
        <pc:sldMkLst>
          <pc:docMk/>
          <pc:sldMk cId="644252973" sldId="264"/>
        </pc:sldMkLst>
        <pc:spChg chg="mod">
          <ac:chgData name="Paolo Pulvirenti" userId="81efc77f685c6ff9" providerId="LiveId" clId="{F9C544EF-F13E-4EB4-8F5F-80B28E0DBC17}" dt="2021-03-25T21:54:05.482" v="223" actId="20577"/>
          <ac:spMkLst>
            <pc:docMk/>
            <pc:sldMk cId="644252973" sldId="264"/>
            <ac:spMk id="2" creationId="{8ECE7B02-A6DB-4F40-86B3-DD79DD3837FC}"/>
          </ac:spMkLst>
        </pc:spChg>
      </pc:sldChg>
      <pc:sldChg chg="modSp mod">
        <pc:chgData name="Paolo Pulvirenti" userId="81efc77f685c6ff9" providerId="LiveId" clId="{F9C544EF-F13E-4EB4-8F5F-80B28E0DBC17}" dt="2021-03-26T19:02:07.914" v="1679" actId="20577"/>
        <pc:sldMkLst>
          <pc:docMk/>
          <pc:sldMk cId="2227087500" sldId="265"/>
        </pc:sldMkLst>
        <pc:spChg chg="mod">
          <ac:chgData name="Paolo Pulvirenti" userId="81efc77f685c6ff9" providerId="LiveId" clId="{F9C544EF-F13E-4EB4-8F5F-80B28E0DBC17}" dt="2021-03-25T22:01:30.209" v="277" actId="1076"/>
          <ac:spMkLst>
            <pc:docMk/>
            <pc:sldMk cId="2227087500" sldId="265"/>
            <ac:spMk id="10" creationId="{075046C2-D6D5-4361-9247-2ACB3A788982}"/>
          </ac:spMkLst>
        </pc:spChg>
        <pc:spChg chg="mod">
          <ac:chgData name="Paolo Pulvirenti" userId="81efc77f685c6ff9" providerId="LiveId" clId="{F9C544EF-F13E-4EB4-8F5F-80B28E0DBC17}" dt="2021-03-25T21:58:20.003" v="245" actId="1076"/>
          <ac:spMkLst>
            <pc:docMk/>
            <pc:sldMk cId="2227087500" sldId="265"/>
            <ac:spMk id="13" creationId="{B70B8323-D7F5-42A8-94BB-38C6D5878A8B}"/>
          </ac:spMkLst>
        </pc:spChg>
        <pc:spChg chg="mod">
          <ac:chgData name="Paolo Pulvirenti" userId="81efc77f685c6ff9" providerId="LiveId" clId="{F9C544EF-F13E-4EB4-8F5F-80B28E0DBC17}" dt="2021-03-26T18:02:40.861" v="453" actId="1076"/>
          <ac:spMkLst>
            <pc:docMk/>
            <pc:sldMk cId="2227087500" sldId="265"/>
            <ac:spMk id="14" creationId="{3894AB81-46C8-43DD-86AD-96F053749454}"/>
          </ac:spMkLst>
        </pc:spChg>
        <pc:spChg chg="mod">
          <ac:chgData name="Paolo Pulvirenti" userId="81efc77f685c6ff9" providerId="LiveId" clId="{F9C544EF-F13E-4EB4-8F5F-80B28E0DBC17}" dt="2021-03-26T19:02:07.914" v="1679" actId="20577"/>
          <ac:spMkLst>
            <pc:docMk/>
            <pc:sldMk cId="2227087500" sldId="265"/>
            <ac:spMk id="15" creationId="{4B196D2F-6539-49E0-BB2A-EB3BF65DC1FA}"/>
          </ac:spMkLst>
        </pc:spChg>
        <pc:spChg chg="mod">
          <ac:chgData name="Paolo Pulvirenti" userId="81efc77f685c6ff9" providerId="LiveId" clId="{F9C544EF-F13E-4EB4-8F5F-80B28E0DBC17}" dt="2021-03-26T18:04:29.986" v="466" actId="14100"/>
          <ac:spMkLst>
            <pc:docMk/>
            <pc:sldMk cId="2227087500" sldId="265"/>
            <ac:spMk id="16" creationId="{231F7A39-B330-4487-B697-F865CFE9B1A7}"/>
          </ac:spMkLst>
        </pc:spChg>
        <pc:spChg chg="mod">
          <ac:chgData name="Paolo Pulvirenti" userId="81efc77f685c6ff9" providerId="LiveId" clId="{F9C544EF-F13E-4EB4-8F5F-80B28E0DBC17}" dt="2021-03-25T21:59:03.239" v="257" actId="14100"/>
          <ac:spMkLst>
            <pc:docMk/>
            <pc:sldMk cId="2227087500" sldId="265"/>
            <ac:spMk id="17" creationId="{F444B148-F9C2-4E49-A17A-0F192D30FD1C}"/>
          </ac:spMkLst>
        </pc:spChg>
        <pc:spChg chg="mod">
          <ac:chgData name="Paolo Pulvirenti" userId="81efc77f685c6ff9" providerId="LiveId" clId="{F9C544EF-F13E-4EB4-8F5F-80B28E0DBC17}" dt="2021-03-26T18:04:39.033" v="467" actId="1076"/>
          <ac:spMkLst>
            <pc:docMk/>
            <pc:sldMk cId="2227087500" sldId="265"/>
            <ac:spMk id="21" creationId="{365F0967-0C0F-47FE-A17A-BBBEB32C0A95}"/>
          </ac:spMkLst>
        </pc:spChg>
        <pc:spChg chg="mod">
          <ac:chgData name="Paolo Pulvirenti" userId="81efc77f685c6ff9" providerId="LiveId" clId="{F9C544EF-F13E-4EB4-8F5F-80B28E0DBC17}" dt="2021-03-25T21:58:37.858" v="250" actId="14100"/>
          <ac:spMkLst>
            <pc:docMk/>
            <pc:sldMk cId="2227087500" sldId="265"/>
            <ac:spMk id="22" creationId="{FC006AEB-12F8-417A-95CE-AEB6D1E47CE0}"/>
          </ac:spMkLst>
        </pc:spChg>
        <pc:spChg chg="mod">
          <ac:chgData name="Paolo Pulvirenti" userId="81efc77f685c6ff9" providerId="LiveId" clId="{F9C544EF-F13E-4EB4-8F5F-80B28E0DBC17}" dt="2021-03-25T21:59:11.957" v="260" actId="14100"/>
          <ac:spMkLst>
            <pc:docMk/>
            <pc:sldMk cId="2227087500" sldId="265"/>
            <ac:spMk id="23" creationId="{4DFEDB14-FD99-482A-9F52-E943473FDE44}"/>
          </ac:spMkLst>
        </pc:spChg>
        <pc:spChg chg="mod">
          <ac:chgData name="Paolo Pulvirenti" userId="81efc77f685c6ff9" providerId="LiveId" clId="{F9C544EF-F13E-4EB4-8F5F-80B28E0DBC17}" dt="2021-03-26T19:01:51.146" v="1677" actId="1076"/>
          <ac:spMkLst>
            <pc:docMk/>
            <pc:sldMk cId="2227087500" sldId="265"/>
            <ac:spMk id="24" creationId="{DBF3CD68-FAC4-4CC6-8763-0CFA93EBC9C4}"/>
          </ac:spMkLst>
        </pc:spChg>
      </pc:sldChg>
      <pc:sldChg chg="addSp modSp mod">
        <pc:chgData name="Paolo Pulvirenti" userId="81efc77f685c6ff9" providerId="LiveId" clId="{F9C544EF-F13E-4EB4-8F5F-80B28E0DBC17}" dt="2021-03-25T22:00:50.008" v="276" actId="20577"/>
        <pc:sldMkLst>
          <pc:docMk/>
          <pc:sldMk cId="1307738338" sldId="266"/>
        </pc:sldMkLst>
        <pc:spChg chg="add mod">
          <ac:chgData name="Paolo Pulvirenti" userId="81efc77f685c6ff9" providerId="LiveId" clId="{F9C544EF-F13E-4EB4-8F5F-80B28E0DBC17}" dt="2021-03-25T22:00:50.008" v="276" actId="20577"/>
          <ac:spMkLst>
            <pc:docMk/>
            <pc:sldMk cId="1307738338" sldId="266"/>
            <ac:spMk id="2" creationId="{F4F8E9C0-BFD9-40F0-996D-9B39A46A422A}"/>
          </ac:spMkLst>
        </pc:spChg>
        <pc:spChg chg="add mod">
          <ac:chgData name="Paolo Pulvirenti" userId="81efc77f685c6ff9" providerId="LiveId" clId="{F9C544EF-F13E-4EB4-8F5F-80B28E0DBC17}" dt="2021-03-25T21:43:12.162" v="34" actId="14100"/>
          <ac:spMkLst>
            <pc:docMk/>
            <pc:sldMk cId="1307738338" sldId="266"/>
            <ac:spMk id="4" creationId="{07AFFB02-D283-4647-ABB9-5EEDA178367B}"/>
          </ac:spMkLst>
        </pc:spChg>
        <pc:spChg chg="add mod">
          <ac:chgData name="Paolo Pulvirenti" userId="81efc77f685c6ff9" providerId="LiveId" clId="{F9C544EF-F13E-4EB4-8F5F-80B28E0DBC17}" dt="2021-03-25T21:42:30.667" v="25" actId="1076"/>
          <ac:spMkLst>
            <pc:docMk/>
            <pc:sldMk cId="1307738338" sldId="266"/>
            <ac:spMk id="5" creationId="{952D05EE-537A-412F-9131-78409ECD2B5F}"/>
          </ac:spMkLst>
        </pc:spChg>
        <pc:spChg chg="mod">
          <ac:chgData name="Paolo Pulvirenti" userId="81efc77f685c6ff9" providerId="LiveId" clId="{F9C544EF-F13E-4EB4-8F5F-80B28E0DBC17}" dt="2021-03-25T21:43:00.733" v="31" actId="14100"/>
          <ac:spMkLst>
            <pc:docMk/>
            <pc:sldMk cId="1307738338" sldId="266"/>
            <ac:spMk id="23" creationId="{DDA143BD-B688-4DFE-93D7-B67B7CCDBDD0}"/>
          </ac:spMkLst>
        </pc:spChg>
        <pc:picChg chg="add mod">
          <ac:chgData name="Paolo Pulvirenti" userId="81efc77f685c6ff9" providerId="LiveId" clId="{F9C544EF-F13E-4EB4-8F5F-80B28E0DBC17}" dt="2021-03-25T21:43:27.839" v="38" actId="14100"/>
          <ac:picMkLst>
            <pc:docMk/>
            <pc:sldMk cId="1307738338" sldId="266"/>
            <ac:picMk id="3" creationId="{7184AED3-4CD6-4741-931B-1EDF96C7198E}"/>
          </ac:picMkLst>
        </pc:picChg>
        <pc:picChg chg="add mod">
          <ac:chgData name="Paolo Pulvirenti" userId="81efc77f685c6ff9" providerId="LiveId" clId="{F9C544EF-F13E-4EB4-8F5F-80B28E0DBC17}" dt="2021-03-25T21:43:55.444" v="40" actId="14100"/>
          <ac:picMkLst>
            <pc:docMk/>
            <pc:sldMk cId="1307738338" sldId="266"/>
            <ac:picMk id="17" creationId="{211A634D-96FD-4B18-A053-DC4CDA97DF3E}"/>
          </ac:picMkLst>
        </pc:picChg>
      </pc:sldChg>
      <pc:sldChg chg="addSp delSp modSp add mod ord">
        <pc:chgData name="Paolo Pulvirenti" userId="81efc77f685c6ff9" providerId="LiveId" clId="{F9C544EF-F13E-4EB4-8F5F-80B28E0DBC17}" dt="2021-03-26T19:03:47.491" v="1685" actId="20577"/>
        <pc:sldMkLst>
          <pc:docMk/>
          <pc:sldMk cId="2366503464" sldId="267"/>
        </pc:sldMkLst>
        <pc:spChg chg="add mod">
          <ac:chgData name="Paolo Pulvirenti" userId="81efc77f685c6ff9" providerId="LiveId" clId="{F9C544EF-F13E-4EB4-8F5F-80B28E0DBC17}" dt="2021-03-26T18:00:07.409" v="375" actId="14100"/>
          <ac:spMkLst>
            <pc:docMk/>
            <pc:sldMk cId="2366503464" sldId="267"/>
            <ac:spMk id="2" creationId="{4A613E3F-2764-4ADA-AA4F-E3B08F038431}"/>
          </ac:spMkLst>
        </pc:spChg>
        <pc:spChg chg="del">
          <ac:chgData name="Paolo Pulvirenti" userId="81efc77f685c6ff9" providerId="LiveId" clId="{F9C544EF-F13E-4EB4-8F5F-80B28E0DBC17}" dt="2021-03-25T21:48:14.273" v="112" actId="478"/>
          <ac:spMkLst>
            <pc:docMk/>
            <pc:sldMk cId="2366503464" sldId="267"/>
            <ac:spMk id="2" creationId="{F4F8E9C0-BFD9-40F0-996D-9B39A46A422A}"/>
          </ac:spMkLst>
        </pc:spChg>
        <pc:spChg chg="del mod">
          <ac:chgData name="Paolo Pulvirenti" userId="81efc77f685c6ff9" providerId="LiveId" clId="{F9C544EF-F13E-4EB4-8F5F-80B28E0DBC17}" dt="2021-03-25T21:48:16.322" v="113" actId="478"/>
          <ac:spMkLst>
            <pc:docMk/>
            <pc:sldMk cId="2366503464" sldId="267"/>
            <ac:spMk id="4" creationId="{07AFFB02-D283-4647-ABB9-5EEDA178367B}"/>
          </ac:spMkLst>
        </pc:spChg>
        <pc:spChg chg="del mod">
          <ac:chgData name="Paolo Pulvirenti" userId="81efc77f685c6ff9" providerId="LiveId" clId="{F9C544EF-F13E-4EB4-8F5F-80B28E0DBC17}" dt="2021-03-25T21:48:21.001" v="117" actId="478"/>
          <ac:spMkLst>
            <pc:docMk/>
            <pc:sldMk cId="2366503464" sldId="267"/>
            <ac:spMk id="5" creationId="{952D05EE-537A-412F-9131-78409ECD2B5F}"/>
          </ac:spMkLst>
        </pc:spChg>
        <pc:spChg chg="mod">
          <ac:chgData name="Paolo Pulvirenti" userId="81efc77f685c6ff9" providerId="LiveId" clId="{F9C544EF-F13E-4EB4-8F5F-80B28E0DBC17}" dt="2021-03-26T17:37:10.093" v="293" actId="1076"/>
          <ac:spMkLst>
            <pc:docMk/>
            <pc:sldMk cId="2366503464" sldId="267"/>
            <ac:spMk id="7" creationId="{3943C62E-2801-4792-923D-ABB77AE37BC2}"/>
          </ac:spMkLst>
        </pc:spChg>
        <pc:spChg chg="add mod">
          <ac:chgData name="Paolo Pulvirenti" userId="81efc77f685c6ff9" providerId="LiveId" clId="{F9C544EF-F13E-4EB4-8F5F-80B28E0DBC17}" dt="2021-03-26T18:00:09.360" v="376" actId="14100"/>
          <ac:spMkLst>
            <pc:docMk/>
            <pc:sldMk cId="2366503464" sldId="267"/>
            <ac:spMk id="10" creationId="{FB4DB107-0D7D-4255-8F54-E8AC5B9CF65E}"/>
          </ac:spMkLst>
        </pc:spChg>
        <pc:spChg chg="add mod">
          <ac:chgData name="Paolo Pulvirenti" userId="81efc77f685c6ff9" providerId="LiveId" clId="{F9C544EF-F13E-4EB4-8F5F-80B28E0DBC17}" dt="2021-03-26T18:00:26.908" v="381" actId="1076"/>
          <ac:spMkLst>
            <pc:docMk/>
            <pc:sldMk cId="2366503464" sldId="267"/>
            <ac:spMk id="11" creationId="{F89F18E0-44D8-43AC-810B-92269B35E37D}"/>
          </ac:spMkLst>
        </pc:spChg>
        <pc:spChg chg="add mod">
          <ac:chgData name="Paolo Pulvirenti" userId="81efc77f685c6ff9" providerId="LiveId" clId="{F9C544EF-F13E-4EB4-8F5F-80B28E0DBC17}" dt="2021-03-26T19:03:47.491" v="1685" actId="20577"/>
          <ac:spMkLst>
            <pc:docMk/>
            <pc:sldMk cId="2366503464" sldId="267"/>
            <ac:spMk id="12" creationId="{DE7B868C-637A-4972-BA05-99A942039D19}"/>
          </ac:spMkLst>
        </pc:spChg>
        <pc:spChg chg="mod">
          <ac:chgData name="Paolo Pulvirenti" userId="81efc77f685c6ff9" providerId="LiveId" clId="{F9C544EF-F13E-4EB4-8F5F-80B28E0DBC17}" dt="2021-03-25T21:52:42.725" v="209" actId="1076"/>
          <ac:spMkLst>
            <pc:docMk/>
            <pc:sldMk cId="2366503464" sldId="267"/>
            <ac:spMk id="13" creationId="{ADD8147D-A1FB-49A5-BC29-86A76BFAEDEE}"/>
          </ac:spMkLst>
        </pc:spChg>
        <pc:spChg chg="add mod">
          <ac:chgData name="Paolo Pulvirenti" userId="81efc77f685c6ff9" providerId="LiveId" clId="{F9C544EF-F13E-4EB4-8F5F-80B28E0DBC17}" dt="2021-03-26T18:00:35.622" v="383" actId="14100"/>
          <ac:spMkLst>
            <pc:docMk/>
            <pc:sldMk cId="2366503464" sldId="267"/>
            <ac:spMk id="14" creationId="{72E9CD43-5325-4BB3-AD26-C7C416C7B570}"/>
          </ac:spMkLst>
        </pc:spChg>
        <pc:spChg chg="add mod">
          <ac:chgData name="Paolo Pulvirenti" userId="81efc77f685c6ff9" providerId="LiveId" clId="{F9C544EF-F13E-4EB4-8F5F-80B28E0DBC17}" dt="2021-03-26T18:01:17.970" v="426" actId="20577"/>
          <ac:spMkLst>
            <pc:docMk/>
            <pc:sldMk cId="2366503464" sldId="267"/>
            <ac:spMk id="15" creationId="{64EA3750-149D-40B5-9F48-7F69F6C44C32}"/>
          </ac:spMkLst>
        </pc:spChg>
        <pc:spChg chg="mod">
          <ac:chgData name="Paolo Pulvirenti" userId="81efc77f685c6ff9" providerId="LiveId" clId="{F9C544EF-F13E-4EB4-8F5F-80B28E0DBC17}" dt="2021-03-25T21:47:12.807" v="88" actId="1076"/>
          <ac:spMkLst>
            <pc:docMk/>
            <pc:sldMk cId="2366503464" sldId="267"/>
            <ac:spMk id="18" creationId="{4369A88F-0AA6-49C5-AC7E-EE3AE7C582B7}"/>
          </ac:spMkLst>
        </pc:spChg>
        <pc:spChg chg="add mod">
          <ac:chgData name="Paolo Pulvirenti" userId="81efc77f685c6ff9" providerId="LiveId" clId="{F9C544EF-F13E-4EB4-8F5F-80B28E0DBC17}" dt="2021-03-25T21:52:50.901" v="210" actId="1076"/>
          <ac:spMkLst>
            <pc:docMk/>
            <pc:sldMk cId="2366503464" sldId="267"/>
            <ac:spMk id="19" creationId="{B2B96BBE-5BFA-4DE9-9689-454088F4DEE2}"/>
          </ac:spMkLst>
        </pc:spChg>
        <pc:spChg chg="mod">
          <ac:chgData name="Paolo Pulvirenti" userId="81efc77f685c6ff9" providerId="LiveId" clId="{F9C544EF-F13E-4EB4-8F5F-80B28E0DBC17}" dt="2021-03-26T18:00:19.481" v="379" actId="14100"/>
          <ac:spMkLst>
            <pc:docMk/>
            <pc:sldMk cId="2366503464" sldId="267"/>
            <ac:spMk id="23" creationId="{DDA143BD-B688-4DFE-93D7-B67B7CCDBDD0}"/>
          </ac:spMkLst>
        </pc:spChg>
        <pc:picChg chg="mod">
          <ac:chgData name="Paolo Pulvirenti" userId="81efc77f685c6ff9" providerId="LiveId" clId="{F9C544EF-F13E-4EB4-8F5F-80B28E0DBC17}" dt="2021-03-26T18:00:32.670" v="382" actId="14100"/>
          <ac:picMkLst>
            <pc:docMk/>
            <pc:sldMk cId="2366503464" sldId="267"/>
            <ac:picMk id="3" creationId="{7184AED3-4CD6-4741-931B-1EDF96C7198E}"/>
          </ac:picMkLst>
        </pc:picChg>
        <pc:picChg chg="del mod">
          <ac:chgData name="Paolo Pulvirenti" userId="81efc77f685c6ff9" providerId="LiveId" clId="{F9C544EF-F13E-4EB4-8F5F-80B28E0DBC17}" dt="2021-03-25T21:48:18.905" v="115" actId="478"/>
          <ac:picMkLst>
            <pc:docMk/>
            <pc:sldMk cId="2366503464" sldId="267"/>
            <ac:picMk id="17" creationId="{211A634D-96FD-4B18-A053-DC4CDA97DF3E}"/>
          </ac:picMkLst>
        </pc:picChg>
        <pc:cxnChg chg="add del mod">
          <ac:chgData name="Paolo Pulvirenti" userId="81efc77f685c6ff9" providerId="LiveId" clId="{F9C544EF-F13E-4EB4-8F5F-80B28E0DBC17}" dt="2021-03-25T21:47:42.075" v="103" actId="11529"/>
          <ac:cxnSpMkLst>
            <pc:docMk/>
            <pc:sldMk cId="2366503464" sldId="267"/>
            <ac:cxnSpMk id="8" creationId="{82DE8A9B-1FC6-4C41-B0C1-30A4C9621856}"/>
          </ac:cxnSpMkLst>
        </pc:cxnChg>
      </pc:sldChg>
      <pc:sldChg chg="delSp modSp add mod">
        <pc:chgData name="Paolo Pulvirenti" userId="81efc77f685c6ff9" providerId="LiveId" clId="{F9C544EF-F13E-4EB4-8F5F-80B28E0DBC17}" dt="2021-03-26T19:04:21.134" v="1693" actId="1076"/>
        <pc:sldMkLst>
          <pc:docMk/>
          <pc:sldMk cId="3800406744" sldId="268"/>
        </pc:sldMkLst>
        <pc:spChg chg="mod">
          <ac:chgData name="Paolo Pulvirenti" userId="81efc77f685c6ff9" providerId="LiveId" clId="{F9C544EF-F13E-4EB4-8F5F-80B28E0DBC17}" dt="2021-03-26T17:41:07.693" v="331" actId="1076"/>
          <ac:spMkLst>
            <pc:docMk/>
            <pc:sldMk cId="3800406744" sldId="268"/>
            <ac:spMk id="10" creationId="{075046C2-D6D5-4361-9247-2ACB3A788982}"/>
          </ac:spMkLst>
        </pc:spChg>
        <pc:spChg chg="mod">
          <ac:chgData name="Paolo Pulvirenti" userId="81efc77f685c6ff9" providerId="LiveId" clId="{F9C544EF-F13E-4EB4-8F5F-80B28E0DBC17}" dt="2021-03-26T19:04:15.707" v="1690" actId="20577"/>
          <ac:spMkLst>
            <pc:docMk/>
            <pc:sldMk cId="3800406744" sldId="268"/>
            <ac:spMk id="13" creationId="{B70B8323-D7F5-42A8-94BB-38C6D5878A8B}"/>
          </ac:spMkLst>
        </pc:spChg>
        <pc:spChg chg="mod">
          <ac:chgData name="Paolo Pulvirenti" userId="81efc77f685c6ff9" providerId="LiveId" clId="{F9C544EF-F13E-4EB4-8F5F-80B28E0DBC17}" dt="2021-03-26T18:03:01.309" v="464" actId="1076"/>
          <ac:spMkLst>
            <pc:docMk/>
            <pc:sldMk cId="3800406744" sldId="268"/>
            <ac:spMk id="14" creationId="{3894AB81-46C8-43DD-86AD-96F053749454}"/>
          </ac:spMkLst>
        </pc:spChg>
        <pc:spChg chg="mod">
          <ac:chgData name="Paolo Pulvirenti" userId="81efc77f685c6ff9" providerId="LiveId" clId="{F9C544EF-F13E-4EB4-8F5F-80B28E0DBC17}" dt="2021-03-26T19:04:21.134" v="1693" actId="1076"/>
          <ac:spMkLst>
            <pc:docMk/>
            <pc:sldMk cId="3800406744" sldId="268"/>
            <ac:spMk id="15" creationId="{4B196D2F-6539-49E0-BB2A-EB3BF65DC1FA}"/>
          </ac:spMkLst>
        </pc:spChg>
        <pc:spChg chg="mod">
          <ac:chgData name="Paolo Pulvirenti" userId="81efc77f685c6ff9" providerId="LiveId" clId="{F9C544EF-F13E-4EB4-8F5F-80B28E0DBC17}" dt="2021-03-26T17:41:07.693" v="331" actId="1076"/>
          <ac:spMkLst>
            <pc:docMk/>
            <pc:sldMk cId="3800406744" sldId="268"/>
            <ac:spMk id="16" creationId="{231F7A39-B330-4487-B697-F865CFE9B1A7}"/>
          </ac:spMkLst>
        </pc:spChg>
        <pc:spChg chg="mod">
          <ac:chgData name="Paolo Pulvirenti" userId="81efc77f685c6ff9" providerId="LiveId" clId="{F9C544EF-F13E-4EB4-8F5F-80B28E0DBC17}" dt="2021-03-26T17:41:07.693" v="331" actId="1076"/>
          <ac:spMkLst>
            <pc:docMk/>
            <pc:sldMk cId="3800406744" sldId="268"/>
            <ac:spMk id="17" creationId="{F444B148-F9C2-4E49-A17A-0F192D30FD1C}"/>
          </ac:spMkLst>
        </pc:spChg>
        <pc:spChg chg="del mod">
          <ac:chgData name="Paolo Pulvirenti" userId="81efc77f685c6ff9" providerId="LiveId" clId="{F9C544EF-F13E-4EB4-8F5F-80B28E0DBC17}" dt="2021-03-26T17:39:31.964" v="309" actId="478"/>
          <ac:spMkLst>
            <pc:docMk/>
            <pc:sldMk cId="3800406744" sldId="268"/>
            <ac:spMk id="21" creationId="{365F0967-0C0F-47FE-A17A-BBBEB32C0A95}"/>
          </ac:spMkLst>
        </pc:spChg>
        <pc:spChg chg="del mod">
          <ac:chgData name="Paolo Pulvirenti" userId="81efc77f685c6ff9" providerId="LiveId" clId="{F9C544EF-F13E-4EB4-8F5F-80B28E0DBC17}" dt="2021-03-26T17:40:18.268" v="319" actId="478"/>
          <ac:spMkLst>
            <pc:docMk/>
            <pc:sldMk cId="3800406744" sldId="268"/>
            <ac:spMk id="22" creationId="{FC006AEB-12F8-417A-95CE-AEB6D1E47CE0}"/>
          </ac:spMkLst>
        </pc:spChg>
        <pc:spChg chg="mod">
          <ac:chgData name="Paolo Pulvirenti" userId="81efc77f685c6ff9" providerId="LiveId" clId="{F9C544EF-F13E-4EB4-8F5F-80B28E0DBC17}" dt="2021-03-26T17:41:07.693" v="331" actId="1076"/>
          <ac:spMkLst>
            <pc:docMk/>
            <pc:sldMk cId="3800406744" sldId="268"/>
            <ac:spMk id="23" creationId="{4DFEDB14-FD99-482A-9F52-E943473FDE44}"/>
          </ac:spMkLst>
        </pc:spChg>
        <pc:spChg chg="del mod">
          <ac:chgData name="Paolo Pulvirenti" userId="81efc77f685c6ff9" providerId="LiveId" clId="{F9C544EF-F13E-4EB4-8F5F-80B28E0DBC17}" dt="2021-03-26T17:39:28.176" v="307"/>
          <ac:spMkLst>
            <pc:docMk/>
            <pc:sldMk cId="3800406744" sldId="268"/>
            <ac:spMk id="24" creationId="{DBF3CD68-FAC4-4CC6-8763-0CFA93EBC9C4}"/>
          </ac:spMkLst>
        </pc:spChg>
      </pc:sldChg>
      <pc:sldChg chg="addSp delSp modSp add mod ord">
        <pc:chgData name="Paolo Pulvirenti" userId="81efc77f685c6ff9" providerId="LiveId" clId="{F9C544EF-F13E-4EB4-8F5F-80B28E0DBC17}" dt="2021-03-26T18:02:07.198" v="441" actId="1076"/>
        <pc:sldMkLst>
          <pc:docMk/>
          <pc:sldMk cId="897364711" sldId="269"/>
        </pc:sldMkLst>
        <pc:spChg chg="mod">
          <ac:chgData name="Paolo Pulvirenti" userId="81efc77f685c6ff9" providerId="LiveId" clId="{F9C544EF-F13E-4EB4-8F5F-80B28E0DBC17}" dt="2021-03-26T17:43:29.962" v="350" actId="1076"/>
          <ac:spMkLst>
            <pc:docMk/>
            <pc:sldMk cId="897364711" sldId="269"/>
            <ac:spMk id="2" creationId="{15B5F95F-83A6-42F9-B3EA-EC55DD82114E}"/>
          </ac:spMkLst>
        </pc:spChg>
        <pc:spChg chg="mod">
          <ac:chgData name="Paolo Pulvirenti" userId="81efc77f685c6ff9" providerId="LiveId" clId="{F9C544EF-F13E-4EB4-8F5F-80B28E0DBC17}" dt="2021-03-26T18:02:07.198" v="441" actId="1076"/>
          <ac:spMkLst>
            <pc:docMk/>
            <pc:sldMk cId="897364711" sldId="269"/>
            <ac:spMk id="7" creationId="{3943C62E-2801-4792-923D-ABB77AE37BC2}"/>
          </ac:spMkLst>
        </pc:spChg>
        <pc:picChg chg="add mod">
          <ac:chgData name="Paolo Pulvirenti" userId="81efc77f685c6ff9" providerId="LiveId" clId="{F9C544EF-F13E-4EB4-8F5F-80B28E0DBC17}" dt="2021-03-26T17:43:29.962" v="350" actId="1076"/>
          <ac:picMkLst>
            <pc:docMk/>
            <pc:sldMk cId="897364711" sldId="269"/>
            <ac:picMk id="4" creationId="{E284A8B6-CC55-4443-93F1-7EE4A9DBE7E7}"/>
          </ac:picMkLst>
        </pc:picChg>
        <pc:picChg chg="del">
          <ac:chgData name="Paolo Pulvirenti" userId="81efc77f685c6ff9" providerId="LiveId" clId="{F9C544EF-F13E-4EB4-8F5F-80B28E0DBC17}" dt="2021-03-26T17:42:52.779" v="338" actId="478"/>
          <ac:picMkLst>
            <pc:docMk/>
            <pc:sldMk cId="897364711" sldId="269"/>
            <ac:picMk id="5" creationId="{B77FB8FE-8C56-4CD8-B1F2-C05068DD5008}"/>
          </ac:picMkLst>
        </pc:picChg>
      </pc:sldChg>
      <pc:sldChg chg="modSp add mod ord">
        <pc:chgData name="Paolo Pulvirenti" userId="81efc77f685c6ff9" providerId="LiveId" clId="{F9C544EF-F13E-4EB4-8F5F-80B28E0DBC17}" dt="2021-03-26T18:01:54.314" v="433" actId="1076"/>
        <pc:sldMkLst>
          <pc:docMk/>
          <pc:sldMk cId="1344942675" sldId="270"/>
        </pc:sldMkLst>
        <pc:spChg chg="mod">
          <ac:chgData name="Paolo Pulvirenti" userId="81efc77f685c6ff9" providerId="LiveId" clId="{F9C544EF-F13E-4EB4-8F5F-80B28E0DBC17}" dt="2021-03-26T17:58:42.820" v="361" actId="20577"/>
          <ac:spMkLst>
            <pc:docMk/>
            <pc:sldMk cId="1344942675" sldId="270"/>
            <ac:spMk id="12" creationId="{C5DE7D35-E20A-46EB-866F-C4DA18190B4C}"/>
          </ac:spMkLst>
        </pc:spChg>
        <pc:spChg chg="mod">
          <ac:chgData name="Paolo Pulvirenti" userId="81efc77f685c6ff9" providerId="LiveId" clId="{F9C544EF-F13E-4EB4-8F5F-80B28E0DBC17}" dt="2021-03-26T18:01:54.314" v="433" actId="1076"/>
          <ac:spMkLst>
            <pc:docMk/>
            <pc:sldMk cId="1344942675" sldId="270"/>
            <ac:spMk id="14" creationId="{3894AB81-46C8-43DD-86AD-96F053749454}"/>
          </ac:spMkLst>
        </pc:spChg>
      </pc:sldChg>
      <pc:sldChg chg="addSp delSp modSp add mod">
        <pc:chgData name="Paolo Pulvirenti" userId="81efc77f685c6ff9" providerId="LiveId" clId="{F9C544EF-F13E-4EB4-8F5F-80B28E0DBC17}" dt="2021-03-26T18:43:14.403" v="585" actId="20577"/>
        <pc:sldMkLst>
          <pc:docMk/>
          <pc:sldMk cId="3094394314" sldId="271"/>
        </pc:sldMkLst>
        <pc:spChg chg="del">
          <ac:chgData name="Paolo Pulvirenti" userId="81efc77f685c6ff9" providerId="LiveId" clId="{F9C544EF-F13E-4EB4-8F5F-80B28E0DBC17}" dt="2021-03-26T18:06:53.907" v="513" actId="478"/>
          <ac:spMkLst>
            <pc:docMk/>
            <pc:sldMk cId="3094394314" sldId="271"/>
            <ac:spMk id="2" creationId="{4E1E602D-68C9-42C2-ADAC-F8BA9F768A91}"/>
          </ac:spMkLst>
        </pc:spChg>
        <pc:spChg chg="mod">
          <ac:chgData name="Paolo Pulvirenti" userId="81efc77f685c6ff9" providerId="LiveId" clId="{F9C544EF-F13E-4EB4-8F5F-80B28E0DBC17}" dt="2021-03-26T18:07:22.370" v="516" actId="1076"/>
          <ac:spMkLst>
            <pc:docMk/>
            <pc:sldMk cId="3094394314" sldId="271"/>
            <ac:spMk id="7" creationId="{3943C62E-2801-4792-923D-ABB77AE37BC2}"/>
          </ac:spMkLst>
        </pc:spChg>
        <pc:spChg chg="add mod">
          <ac:chgData name="Paolo Pulvirenti" userId="81efc77f685c6ff9" providerId="LiveId" clId="{F9C544EF-F13E-4EB4-8F5F-80B28E0DBC17}" dt="2021-03-26T18:42:04.343" v="555" actId="1076"/>
          <ac:spMkLst>
            <pc:docMk/>
            <pc:sldMk cId="3094394314" sldId="271"/>
            <ac:spMk id="15" creationId="{44E48AD8-EEC6-4A9C-8579-07905A3D15ED}"/>
          </ac:spMkLst>
        </pc:spChg>
        <pc:spChg chg="add mod">
          <ac:chgData name="Paolo Pulvirenti" userId="81efc77f685c6ff9" providerId="LiveId" clId="{F9C544EF-F13E-4EB4-8F5F-80B28E0DBC17}" dt="2021-03-26T18:42:43.363" v="576" actId="1076"/>
          <ac:spMkLst>
            <pc:docMk/>
            <pc:sldMk cId="3094394314" sldId="271"/>
            <ac:spMk id="24" creationId="{9006E390-B2F0-48A2-8446-FAC827D20DD1}"/>
          </ac:spMkLst>
        </pc:spChg>
        <pc:spChg chg="add mod">
          <ac:chgData name="Paolo Pulvirenti" userId="81efc77f685c6ff9" providerId="LiveId" clId="{F9C544EF-F13E-4EB4-8F5F-80B28E0DBC17}" dt="2021-03-26T18:43:01.177" v="581" actId="1076"/>
          <ac:spMkLst>
            <pc:docMk/>
            <pc:sldMk cId="3094394314" sldId="271"/>
            <ac:spMk id="25" creationId="{B349F607-CB3A-4917-8B2E-E52CA51C1C38}"/>
          </ac:spMkLst>
        </pc:spChg>
        <pc:spChg chg="add mod">
          <ac:chgData name="Paolo Pulvirenti" userId="81efc77f685c6ff9" providerId="LiveId" clId="{F9C544EF-F13E-4EB4-8F5F-80B28E0DBC17}" dt="2021-03-26T18:43:14.403" v="585" actId="20577"/>
          <ac:spMkLst>
            <pc:docMk/>
            <pc:sldMk cId="3094394314" sldId="271"/>
            <ac:spMk id="26" creationId="{0FE58B56-7B77-4345-ACA5-310D2018AAB0}"/>
          </ac:spMkLst>
        </pc:spChg>
        <pc:picChg chg="del">
          <ac:chgData name="Paolo Pulvirenti" userId="81efc77f685c6ff9" providerId="LiveId" clId="{F9C544EF-F13E-4EB4-8F5F-80B28E0DBC17}" dt="2021-03-26T18:06:49.963" v="509" actId="478"/>
          <ac:picMkLst>
            <pc:docMk/>
            <pc:sldMk cId="3094394314" sldId="271"/>
            <ac:picMk id="3" creationId="{FE397C9D-C7A3-4E69-AAB5-30318CDDC5A2}"/>
          </ac:picMkLst>
        </pc:picChg>
        <pc:picChg chg="add mod">
          <ac:chgData name="Paolo Pulvirenti" userId="81efc77f685c6ff9" providerId="LiveId" clId="{F9C544EF-F13E-4EB4-8F5F-80B28E0DBC17}" dt="2021-03-26T18:41:39.332" v="542" actId="1076"/>
          <ac:picMkLst>
            <pc:docMk/>
            <pc:sldMk cId="3094394314" sldId="271"/>
            <ac:picMk id="5" creationId="{2D3D1049-E85F-400C-93DF-609E33C70A16}"/>
          </ac:picMkLst>
        </pc:picChg>
        <pc:picChg chg="del mod">
          <ac:chgData name="Paolo Pulvirenti" userId="81efc77f685c6ff9" providerId="LiveId" clId="{F9C544EF-F13E-4EB4-8F5F-80B28E0DBC17}" dt="2021-03-26T18:06:51.251" v="512" actId="478"/>
          <ac:picMkLst>
            <pc:docMk/>
            <pc:sldMk cId="3094394314" sldId="271"/>
            <ac:picMk id="8" creationId="{2C0E520F-CA71-4BA3-95AE-434A94C0300C}"/>
          </ac:picMkLst>
        </pc:picChg>
        <pc:picChg chg="add mod">
          <ac:chgData name="Paolo Pulvirenti" userId="81efc77f685c6ff9" providerId="LiveId" clId="{F9C544EF-F13E-4EB4-8F5F-80B28E0DBC17}" dt="2021-03-26T18:41:31.260" v="539" actId="1076"/>
          <ac:picMkLst>
            <pc:docMk/>
            <pc:sldMk cId="3094394314" sldId="271"/>
            <ac:picMk id="9" creationId="{B30D4E6E-A99C-4B08-8331-1A5A6F91A5D9}"/>
          </ac:picMkLst>
        </pc:picChg>
        <pc:picChg chg="del">
          <ac:chgData name="Paolo Pulvirenti" userId="81efc77f685c6ff9" providerId="LiveId" clId="{F9C544EF-F13E-4EB4-8F5F-80B28E0DBC17}" dt="2021-03-26T18:06:49.587" v="508" actId="478"/>
          <ac:picMkLst>
            <pc:docMk/>
            <pc:sldMk cId="3094394314" sldId="271"/>
            <ac:picMk id="10" creationId="{5D5C8E3D-187E-4F79-BBD6-419ADEE59CEE}"/>
          </ac:picMkLst>
        </pc:picChg>
        <pc:picChg chg="add mod">
          <ac:chgData name="Paolo Pulvirenti" userId="81efc77f685c6ff9" providerId="LiveId" clId="{F9C544EF-F13E-4EB4-8F5F-80B28E0DBC17}" dt="2021-03-26T18:41:37.354" v="541" actId="1076"/>
          <ac:picMkLst>
            <pc:docMk/>
            <pc:sldMk cId="3094394314" sldId="271"/>
            <ac:picMk id="12" creationId="{9770A175-D81C-4D72-B414-9F0DFE62B947}"/>
          </ac:picMkLst>
        </pc:picChg>
        <pc:picChg chg="add mod">
          <ac:chgData name="Paolo Pulvirenti" userId="81efc77f685c6ff9" providerId="LiveId" clId="{F9C544EF-F13E-4EB4-8F5F-80B28E0DBC17}" dt="2021-03-26T18:41:09.755" v="531" actId="1076"/>
          <ac:picMkLst>
            <pc:docMk/>
            <pc:sldMk cId="3094394314" sldId="271"/>
            <ac:picMk id="14" creationId="{3E8F4A0A-FD58-4289-B39E-44296D64557D}"/>
          </ac:picMkLst>
        </pc:picChg>
        <pc:picChg chg="del">
          <ac:chgData name="Paolo Pulvirenti" userId="81efc77f685c6ff9" providerId="LiveId" clId="{F9C544EF-F13E-4EB4-8F5F-80B28E0DBC17}" dt="2021-03-26T18:06:50.419" v="510" actId="478"/>
          <ac:picMkLst>
            <pc:docMk/>
            <pc:sldMk cId="3094394314" sldId="271"/>
            <ac:picMk id="18" creationId="{1986247C-1510-403D-BB32-B789145693CA}"/>
          </ac:picMkLst>
        </pc:picChg>
      </pc:sldChg>
    </pc:docChg>
  </pc:docChgLst>
  <pc:docChgLst>
    <pc:chgData name="Paolo Pulvirenti" userId="81efc77f685c6ff9" providerId="LiveId" clId="{3E54605D-3886-4761-AB65-41D05B382A31}"/>
    <pc:docChg chg="undo custSel addSld delSld modSld sldOrd">
      <pc:chgData name="Paolo Pulvirenti" userId="81efc77f685c6ff9" providerId="LiveId" clId="{3E54605D-3886-4761-AB65-41D05B382A31}" dt="2021-04-12T10:19:20.104" v="1088" actId="1076"/>
      <pc:docMkLst>
        <pc:docMk/>
      </pc:docMkLst>
      <pc:sldChg chg="modSp mod">
        <pc:chgData name="Paolo Pulvirenti" userId="81efc77f685c6ff9" providerId="LiveId" clId="{3E54605D-3886-4761-AB65-41D05B382A31}" dt="2021-04-12T10:16:43.223" v="1062" actId="20577"/>
        <pc:sldMkLst>
          <pc:docMk/>
          <pc:sldMk cId="2416250537" sldId="256"/>
        </pc:sldMkLst>
        <pc:spChg chg="mod">
          <ac:chgData name="Paolo Pulvirenti" userId="81efc77f685c6ff9" providerId="LiveId" clId="{3E54605D-3886-4761-AB65-41D05B382A31}" dt="2021-04-12T09:28:55.492" v="567" actId="20577"/>
          <ac:spMkLst>
            <pc:docMk/>
            <pc:sldMk cId="2416250537" sldId="256"/>
            <ac:spMk id="2" creationId="{D10848BD-6762-49D0-ACB2-DBE10A2EF979}"/>
          </ac:spMkLst>
        </pc:spChg>
        <pc:spChg chg="mod">
          <ac:chgData name="Paolo Pulvirenti" userId="81efc77f685c6ff9" providerId="LiveId" clId="{3E54605D-3886-4761-AB65-41D05B382A31}" dt="2021-04-12T10:16:43.223" v="1062" actId="20577"/>
          <ac:spMkLst>
            <pc:docMk/>
            <pc:sldMk cId="2416250537" sldId="256"/>
            <ac:spMk id="3" creationId="{8A5A5820-E4EB-4935-9102-D28E758C6FA9}"/>
          </ac:spMkLst>
        </pc:spChg>
      </pc:sldChg>
      <pc:sldChg chg="modSp mod">
        <pc:chgData name="Paolo Pulvirenti" userId="81efc77f685c6ff9" providerId="LiveId" clId="{3E54605D-3886-4761-AB65-41D05B382A31}" dt="2021-04-12T10:17:55.104" v="1070" actId="20577"/>
        <pc:sldMkLst>
          <pc:docMk/>
          <pc:sldMk cId="3807617060" sldId="257"/>
        </pc:sldMkLst>
        <pc:spChg chg="mod">
          <ac:chgData name="Paolo Pulvirenti" userId="81efc77f685c6ff9" providerId="LiveId" clId="{3E54605D-3886-4761-AB65-41D05B382A31}" dt="2021-04-12T10:17:55.104" v="1070" actId="20577"/>
          <ac:spMkLst>
            <pc:docMk/>
            <pc:sldMk cId="3807617060" sldId="257"/>
            <ac:spMk id="2" creationId="{BD620256-64A6-4386-A7F7-ED304D5933DC}"/>
          </ac:spMkLst>
        </pc:spChg>
      </pc:sldChg>
      <pc:sldChg chg="add del">
        <pc:chgData name="Paolo Pulvirenti" userId="81efc77f685c6ff9" providerId="LiveId" clId="{3E54605D-3886-4761-AB65-41D05B382A31}" dt="2021-04-12T09:28:18.042" v="565" actId="47"/>
        <pc:sldMkLst>
          <pc:docMk/>
          <pc:sldMk cId="186285574" sldId="258"/>
        </pc:sldMkLst>
      </pc:sldChg>
      <pc:sldChg chg="addSp delSp modSp mod">
        <pc:chgData name="Paolo Pulvirenti" userId="81efc77f685c6ff9" providerId="LiveId" clId="{3E54605D-3886-4761-AB65-41D05B382A31}" dt="2021-04-12T09:00:49.498" v="247" actId="20577"/>
        <pc:sldMkLst>
          <pc:docMk/>
          <pc:sldMk cId="3235891937" sldId="261"/>
        </pc:sldMkLst>
        <pc:spChg chg="mod">
          <ac:chgData name="Paolo Pulvirenti" userId="81efc77f685c6ff9" providerId="LiveId" clId="{3E54605D-3886-4761-AB65-41D05B382A31}" dt="2021-04-12T09:00:49.498" v="247" actId="20577"/>
          <ac:spMkLst>
            <pc:docMk/>
            <pc:sldMk cId="3235891937" sldId="261"/>
            <ac:spMk id="7" creationId="{3943C62E-2801-4792-923D-ABB77AE37BC2}"/>
          </ac:spMkLst>
        </pc:spChg>
        <pc:picChg chg="add mod">
          <ac:chgData name="Paolo Pulvirenti" userId="81efc77f685c6ff9" providerId="LiveId" clId="{3E54605D-3886-4761-AB65-41D05B382A31}" dt="2021-04-12T08:28:55.706" v="51" actId="14100"/>
          <ac:picMkLst>
            <pc:docMk/>
            <pc:sldMk cId="3235891937" sldId="261"/>
            <ac:picMk id="4" creationId="{1A8695FF-B2A2-4512-BB68-61B9053CC009}"/>
          </ac:picMkLst>
        </pc:picChg>
        <pc:picChg chg="add mod">
          <ac:chgData name="Paolo Pulvirenti" userId="81efc77f685c6ff9" providerId="LiveId" clId="{3E54605D-3886-4761-AB65-41D05B382A31}" dt="2021-04-12T08:28:27.348" v="46" actId="14100"/>
          <ac:picMkLst>
            <pc:docMk/>
            <pc:sldMk cId="3235891937" sldId="261"/>
            <ac:picMk id="6" creationId="{90189C2B-3A7B-4105-8D56-F53A1B36258F}"/>
          </ac:picMkLst>
        </pc:picChg>
        <pc:picChg chg="add mod">
          <ac:chgData name="Paolo Pulvirenti" userId="81efc77f685c6ff9" providerId="LiveId" clId="{3E54605D-3886-4761-AB65-41D05B382A31}" dt="2021-04-12T08:28:49.098" v="50" actId="1076"/>
          <ac:picMkLst>
            <pc:docMk/>
            <pc:sldMk cId="3235891937" sldId="261"/>
            <ac:picMk id="9" creationId="{38079544-1A93-415C-A11E-9A38A932ED03}"/>
          </ac:picMkLst>
        </pc:picChg>
        <pc:picChg chg="add mod">
          <ac:chgData name="Paolo Pulvirenti" userId="81efc77f685c6ff9" providerId="LiveId" clId="{3E54605D-3886-4761-AB65-41D05B382A31}" dt="2021-04-12T08:28:39.229" v="48" actId="14100"/>
          <ac:picMkLst>
            <pc:docMk/>
            <pc:sldMk cId="3235891937" sldId="261"/>
            <ac:picMk id="11" creationId="{8B97BA98-57C8-4BB6-BD5C-A20409269144}"/>
          </ac:picMkLst>
        </pc:picChg>
        <pc:picChg chg="del">
          <ac:chgData name="Paolo Pulvirenti" userId="81efc77f685c6ff9" providerId="LiveId" clId="{3E54605D-3886-4761-AB65-41D05B382A31}" dt="2021-04-12T08:22:59.323" v="1" actId="478"/>
          <ac:picMkLst>
            <pc:docMk/>
            <pc:sldMk cId="3235891937" sldId="261"/>
            <ac:picMk id="12" creationId="{4722B219-96EF-4DD5-B4AA-51055754A729}"/>
          </ac:picMkLst>
        </pc:picChg>
        <pc:picChg chg="del">
          <ac:chgData name="Paolo Pulvirenti" userId="81efc77f685c6ff9" providerId="LiveId" clId="{3E54605D-3886-4761-AB65-41D05B382A31}" dt="2021-04-12T08:23:00.055" v="2" actId="478"/>
          <ac:picMkLst>
            <pc:docMk/>
            <pc:sldMk cId="3235891937" sldId="261"/>
            <ac:picMk id="14" creationId="{ECC79193-00DD-4FEF-BD8C-EE9893AB94B0}"/>
          </ac:picMkLst>
        </pc:picChg>
        <pc:picChg chg="del">
          <ac:chgData name="Paolo Pulvirenti" userId="81efc77f685c6ff9" providerId="LiveId" clId="{3E54605D-3886-4761-AB65-41D05B382A31}" dt="2021-04-12T08:23:00.655" v="3" actId="478"/>
          <ac:picMkLst>
            <pc:docMk/>
            <pc:sldMk cId="3235891937" sldId="261"/>
            <ac:picMk id="16" creationId="{99AFC758-332D-426F-AB31-39D1D911AABD}"/>
          </ac:picMkLst>
        </pc:picChg>
      </pc:sldChg>
      <pc:sldChg chg="modSp mod">
        <pc:chgData name="Paolo Pulvirenti" userId="81efc77f685c6ff9" providerId="LiveId" clId="{3E54605D-3886-4761-AB65-41D05B382A31}" dt="2021-04-12T08:30:28.140" v="59" actId="14100"/>
        <pc:sldMkLst>
          <pc:docMk/>
          <pc:sldMk cId="644252973" sldId="264"/>
        </pc:sldMkLst>
        <pc:spChg chg="mod">
          <ac:chgData name="Paolo Pulvirenti" userId="81efc77f685c6ff9" providerId="LiveId" clId="{3E54605D-3886-4761-AB65-41D05B382A31}" dt="2021-04-12T08:30:17.535" v="55" actId="1076"/>
          <ac:spMkLst>
            <pc:docMk/>
            <pc:sldMk cId="644252973" sldId="264"/>
            <ac:spMk id="2" creationId="{8ECE7B02-A6DB-4F40-86B3-DD79DD3837FC}"/>
          </ac:spMkLst>
        </pc:spChg>
        <pc:spChg chg="mod">
          <ac:chgData name="Paolo Pulvirenti" userId="81efc77f685c6ff9" providerId="LiveId" clId="{3E54605D-3886-4761-AB65-41D05B382A31}" dt="2021-04-12T08:30:28.140" v="59" actId="14100"/>
          <ac:spMkLst>
            <pc:docMk/>
            <pc:sldMk cId="644252973" sldId="264"/>
            <ac:spMk id="18" creationId="{4369A88F-0AA6-49C5-AC7E-EE3AE7C582B7}"/>
          </ac:spMkLst>
        </pc:spChg>
        <pc:spChg chg="mod">
          <ac:chgData name="Paolo Pulvirenti" userId="81efc77f685c6ff9" providerId="LiveId" clId="{3E54605D-3886-4761-AB65-41D05B382A31}" dt="2021-04-12T08:30:24.047" v="57" actId="14100"/>
          <ac:spMkLst>
            <pc:docMk/>
            <pc:sldMk cId="644252973" sldId="264"/>
            <ac:spMk id="23" creationId="{DDA143BD-B688-4DFE-93D7-B67B7CCDBDD0}"/>
          </ac:spMkLst>
        </pc:spChg>
      </pc:sldChg>
      <pc:sldChg chg="modSp mod">
        <pc:chgData name="Paolo Pulvirenti" userId="81efc77f685c6ff9" providerId="LiveId" clId="{3E54605D-3886-4761-AB65-41D05B382A31}" dt="2021-04-12T08:34:11.249" v="88" actId="20577"/>
        <pc:sldMkLst>
          <pc:docMk/>
          <pc:sldMk cId="1307738338" sldId="266"/>
        </pc:sldMkLst>
        <pc:spChg chg="mod">
          <ac:chgData name="Paolo Pulvirenti" userId="81efc77f685c6ff9" providerId="LiveId" clId="{3E54605D-3886-4761-AB65-41D05B382A31}" dt="2021-04-12T08:34:11.249" v="88" actId="20577"/>
          <ac:spMkLst>
            <pc:docMk/>
            <pc:sldMk cId="1307738338" sldId="266"/>
            <ac:spMk id="2" creationId="{F4F8E9C0-BFD9-40F0-996D-9B39A46A422A}"/>
          </ac:spMkLst>
        </pc:spChg>
        <pc:spChg chg="mod">
          <ac:chgData name="Paolo Pulvirenti" userId="81efc77f685c6ff9" providerId="LiveId" clId="{3E54605D-3886-4761-AB65-41D05B382A31}" dt="2021-04-12T08:32:47.416" v="67" actId="21"/>
          <ac:spMkLst>
            <pc:docMk/>
            <pc:sldMk cId="1307738338" sldId="266"/>
            <ac:spMk id="5" creationId="{952D05EE-537A-412F-9131-78409ECD2B5F}"/>
          </ac:spMkLst>
        </pc:spChg>
        <pc:picChg chg="mod">
          <ac:chgData name="Paolo Pulvirenti" userId="81efc77f685c6ff9" providerId="LiveId" clId="{3E54605D-3886-4761-AB65-41D05B382A31}" dt="2021-04-12T08:32:57.456" v="68" actId="1076"/>
          <ac:picMkLst>
            <pc:docMk/>
            <pc:sldMk cId="1307738338" sldId="266"/>
            <ac:picMk id="17" creationId="{211A634D-96FD-4B18-A053-DC4CDA97DF3E}"/>
          </ac:picMkLst>
        </pc:picChg>
      </pc:sldChg>
      <pc:sldChg chg="delSp modSp add mod">
        <pc:chgData name="Paolo Pulvirenti" userId="81efc77f685c6ff9" providerId="LiveId" clId="{3E54605D-3886-4761-AB65-41D05B382A31}" dt="2021-04-12T08:35:45.034" v="112" actId="1076"/>
        <pc:sldMkLst>
          <pc:docMk/>
          <pc:sldMk cId="1097070789" sldId="271"/>
        </pc:sldMkLst>
        <pc:spChg chg="mod">
          <ac:chgData name="Paolo Pulvirenti" userId="81efc77f685c6ff9" providerId="LiveId" clId="{3E54605D-3886-4761-AB65-41D05B382A31}" dt="2021-04-12T08:35:42.444" v="111" actId="1076"/>
          <ac:spMkLst>
            <pc:docMk/>
            <pc:sldMk cId="1097070789" sldId="271"/>
            <ac:spMk id="2" creationId="{F4F8E9C0-BFD9-40F0-996D-9B39A46A422A}"/>
          </ac:spMkLst>
        </pc:spChg>
        <pc:spChg chg="mod">
          <ac:chgData name="Paolo Pulvirenti" userId="81efc77f685c6ff9" providerId="LiveId" clId="{3E54605D-3886-4761-AB65-41D05B382A31}" dt="2021-04-12T08:35:38.123" v="110" actId="1076"/>
          <ac:spMkLst>
            <pc:docMk/>
            <pc:sldMk cId="1097070789" sldId="271"/>
            <ac:spMk id="4" creationId="{07AFFB02-D283-4647-ABB9-5EEDA178367B}"/>
          </ac:spMkLst>
        </pc:spChg>
        <pc:spChg chg="del mod">
          <ac:chgData name="Paolo Pulvirenti" userId="81efc77f685c6ff9" providerId="LiveId" clId="{3E54605D-3886-4761-AB65-41D05B382A31}" dt="2021-04-12T08:34:40.537" v="91" actId="478"/>
          <ac:spMkLst>
            <pc:docMk/>
            <pc:sldMk cId="1097070789" sldId="271"/>
            <ac:spMk id="5" creationId="{952D05EE-537A-412F-9131-78409ECD2B5F}"/>
          </ac:spMkLst>
        </pc:spChg>
        <pc:spChg chg="mod">
          <ac:chgData name="Paolo Pulvirenti" userId="81efc77f685c6ff9" providerId="LiveId" clId="{3E54605D-3886-4761-AB65-41D05B382A31}" dt="2021-04-12T08:34:46.037" v="93" actId="1076"/>
          <ac:spMkLst>
            <pc:docMk/>
            <pc:sldMk cId="1097070789" sldId="271"/>
            <ac:spMk id="7" creationId="{3943C62E-2801-4792-923D-ABB77AE37BC2}"/>
          </ac:spMkLst>
        </pc:spChg>
        <pc:spChg chg="mod">
          <ac:chgData name="Paolo Pulvirenti" userId="81efc77f685c6ff9" providerId="LiveId" clId="{3E54605D-3886-4761-AB65-41D05B382A31}" dt="2021-04-12T08:35:45.034" v="112" actId="1076"/>
          <ac:spMkLst>
            <pc:docMk/>
            <pc:sldMk cId="1097070789" sldId="271"/>
            <ac:spMk id="13" creationId="{ADD8147D-A1FB-49A5-BC29-86A76BFAEDEE}"/>
          </ac:spMkLst>
        </pc:spChg>
        <pc:spChg chg="mod">
          <ac:chgData name="Paolo Pulvirenti" userId="81efc77f685c6ff9" providerId="LiveId" clId="{3E54605D-3886-4761-AB65-41D05B382A31}" dt="2021-04-12T08:35:38.123" v="110" actId="1076"/>
          <ac:spMkLst>
            <pc:docMk/>
            <pc:sldMk cId="1097070789" sldId="271"/>
            <ac:spMk id="18" creationId="{4369A88F-0AA6-49C5-AC7E-EE3AE7C582B7}"/>
          </ac:spMkLst>
        </pc:spChg>
        <pc:spChg chg="mod">
          <ac:chgData name="Paolo Pulvirenti" userId="81efc77f685c6ff9" providerId="LiveId" clId="{3E54605D-3886-4761-AB65-41D05B382A31}" dt="2021-04-12T08:35:38.123" v="110" actId="1076"/>
          <ac:spMkLst>
            <pc:docMk/>
            <pc:sldMk cId="1097070789" sldId="271"/>
            <ac:spMk id="23" creationId="{DDA143BD-B688-4DFE-93D7-B67B7CCDBDD0}"/>
          </ac:spMkLst>
        </pc:spChg>
        <pc:picChg chg="mod">
          <ac:chgData name="Paolo Pulvirenti" userId="81efc77f685c6ff9" providerId="LiveId" clId="{3E54605D-3886-4761-AB65-41D05B382A31}" dt="2021-04-12T08:35:38.123" v="110" actId="1076"/>
          <ac:picMkLst>
            <pc:docMk/>
            <pc:sldMk cId="1097070789" sldId="271"/>
            <ac:picMk id="3" creationId="{7184AED3-4CD6-4741-931B-1EDF96C7198E}"/>
          </ac:picMkLst>
        </pc:picChg>
        <pc:picChg chg="del">
          <ac:chgData name="Paolo Pulvirenti" userId="81efc77f685c6ff9" providerId="LiveId" clId="{3E54605D-3886-4761-AB65-41D05B382A31}" dt="2021-04-12T08:34:39" v="89" actId="478"/>
          <ac:picMkLst>
            <pc:docMk/>
            <pc:sldMk cId="1097070789" sldId="271"/>
            <ac:picMk id="17" creationId="{211A634D-96FD-4B18-A053-DC4CDA97DF3E}"/>
          </ac:picMkLst>
        </pc:picChg>
      </pc:sldChg>
      <pc:sldChg chg="del">
        <pc:chgData name="Paolo Pulvirenti" userId="81efc77f685c6ff9" providerId="LiveId" clId="{3E54605D-3886-4761-AB65-41D05B382A31}" dt="2021-04-12T08:21:59.696" v="0" actId="47"/>
        <pc:sldMkLst>
          <pc:docMk/>
          <pc:sldMk cId="3094394314" sldId="271"/>
        </pc:sldMkLst>
      </pc:sldChg>
      <pc:sldChg chg="addSp delSp modSp add mod">
        <pc:chgData name="Paolo Pulvirenti" userId="81efc77f685c6ff9" providerId="LiveId" clId="{3E54605D-3886-4761-AB65-41D05B382A31}" dt="2021-04-12T10:19:20.104" v="1088" actId="1076"/>
        <pc:sldMkLst>
          <pc:docMk/>
          <pc:sldMk cId="3782312330" sldId="272"/>
        </pc:sldMkLst>
        <pc:spChg chg="add del mod">
          <ac:chgData name="Paolo Pulvirenti" userId="81efc77f685c6ff9" providerId="LiveId" clId="{3E54605D-3886-4761-AB65-41D05B382A31}" dt="2021-04-12T10:19:20.104" v="1088" actId="1076"/>
          <ac:spMkLst>
            <pc:docMk/>
            <pc:sldMk cId="3782312330" sldId="272"/>
            <ac:spMk id="2" creationId="{F4F8E9C0-BFD9-40F0-996D-9B39A46A422A}"/>
          </ac:spMkLst>
        </pc:spChg>
        <pc:spChg chg="add del mod">
          <ac:chgData name="Paolo Pulvirenti" userId="81efc77f685c6ff9" providerId="LiveId" clId="{3E54605D-3886-4761-AB65-41D05B382A31}" dt="2021-04-12T08:57:08.362" v="168" actId="478"/>
          <ac:spMkLst>
            <pc:docMk/>
            <pc:sldMk cId="3782312330" sldId="272"/>
            <ac:spMk id="4" creationId="{07AFFB02-D283-4647-ABB9-5EEDA178367B}"/>
          </ac:spMkLst>
        </pc:spChg>
        <pc:spChg chg="mod">
          <ac:chgData name="Paolo Pulvirenti" userId="81efc77f685c6ff9" providerId="LiveId" clId="{3E54605D-3886-4761-AB65-41D05B382A31}" dt="2021-04-12T10:19:01.724" v="1086" actId="1076"/>
          <ac:spMkLst>
            <pc:docMk/>
            <pc:sldMk cId="3782312330" sldId="272"/>
            <ac:spMk id="7" creationId="{3943C62E-2801-4792-923D-ABB77AE37BC2}"/>
          </ac:spMkLst>
        </pc:spChg>
        <pc:spChg chg="mod">
          <ac:chgData name="Paolo Pulvirenti" userId="81efc77f685c6ff9" providerId="LiveId" clId="{3E54605D-3886-4761-AB65-41D05B382A31}" dt="2021-04-12T10:19:17.463" v="1087" actId="1076"/>
          <ac:spMkLst>
            <pc:docMk/>
            <pc:sldMk cId="3782312330" sldId="272"/>
            <ac:spMk id="13" creationId="{ADD8147D-A1FB-49A5-BC29-86A76BFAEDEE}"/>
          </ac:spMkLst>
        </pc:spChg>
        <pc:spChg chg="mod">
          <ac:chgData name="Paolo Pulvirenti" userId="81efc77f685c6ff9" providerId="LiveId" clId="{3E54605D-3886-4761-AB65-41D05B382A31}" dt="2021-04-12T10:19:17.463" v="1087" actId="1076"/>
          <ac:spMkLst>
            <pc:docMk/>
            <pc:sldMk cId="3782312330" sldId="272"/>
            <ac:spMk id="18" creationId="{4369A88F-0AA6-49C5-AC7E-EE3AE7C582B7}"/>
          </ac:spMkLst>
        </pc:spChg>
        <pc:spChg chg="mod">
          <ac:chgData name="Paolo Pulvirenti" userId="81efc77f685c6ff9" providerId="LiveId" clId="{3E54605D-3886-4761-AB65-41D05B382A31}" dt="2021-04-12T10:19:17.463" v="1087" actId="1076"/>
          <ac:spMkLst>
            <pc:docMk/>
            <pc:sldMk cId="3782312330" sldId="272"/>
            <ac:spMk id="23" creationId="{DDA143BD-B688-4DFE-93D7-B67B7CCDBDD0}"/>
          </ac:spMkLst>
        </pc:spChg>
        <pc:picChg chg="del mod">
          <ac:chgData name="Paolo Pulvirenti" userId="81efc77f685c6ff9" providerId="LiveId" clId="{3E54605D-3886-4761-AB65-41D05B382A31}" dt="2021-04-12T08:57:10.377" v="169" actId="478"/>
          <ac:picMkLst>
            <pc:docMk/>
            <pc:sldMk cId="3782312330" sldId="272"/>
            <ac:picMk id="3" creationId="{7184AED3-4CD6-4741-931B-1EDF96C7198E}"/>
          </ac:picMkLst>
        </pc:picChg>
      </pc:sldChg>
      <pc:sldChg chg="addSp delSp modSp add mod ord">
        <pc:chgData name="Paolo Pulvirenti" userId="81efc77f685c6ff9" providerId="LiveId" clId="{3E54605D-3886-4761-AB65-41D05B382A31}" dt="2021-04-12T09:13:02.218" v="454" actId="1076"/>
        <pc:sldMkLst>
          <pc:docMk/>
          <pc:sldMk cId="1558715689" sldId="273"/>
        </pc:sldMkLst>
        <pc:spChg chg="mod">
          <ac:chgData name="Paolo Pulvirenti" userId="81efc77f685c6ff9" providerId="LiveId" clId="{3E54605D-3886-4761-AB65-41D05B382A31}" dt="2021-04-12T09:13:02.218" v="454" actId="1076"/>
          <ac:spMkLst>
            <pc:docMk/>
            <pc:sldMk cId="1558715689" sldId="273"/>
            <ac:spMk id="2" creationId="{7CCC8B2D-8D96-40FE-8CE0-9DDA84F917A2}"/>
          </ac:spMkLst>
        </pc:spChg>
        <pc:spChg chg="add del mod">
          <ac:chgData name="Paolo Pulvirenti" userId="81efc77f685c6ff9" providerId="LiveId" clId="{3E54605D-3886-4761-AB65-41D05B382A31}" dt="2021-04-12T09:01:48.618" v="324" actId="478"/>
          <ac:spMkLst>
            <pc:docMk/>
            <pc:sldMk cId="1558715689" sldId="273"/>
            <ac:spMk id="5" creationId="{A212C3CE-0D4A-4ED5-8176-AB087CD63166}"/>
          </ac:spMkLst>
        </pc:spChg>
        <pc:spChg chg="del mod">
          <ac:chgData name="Paolo Pulvirenti" userId="81efc77f685c6ff9" providerId="LiveId" clId="{3E54605D-3886-4761-AB65-41D05B382A31}" dt="2021-04-12T09:01:46.705" v="323" actId="478"/>
          <ac:spMkLst>
            <pc:docMk/>
            <pc:sldMk cId="1558715689" sldId="273"/>
            <ac:spMk id="7" creationId="{3943C62E-2801-4792-923D-ABB77AE37BC2}"/>
          </ac:spMkLst>
        </pc:spChg>
        <pc:spChg chg="add mod">
          <ac:chgData name="Paolo Pulvirenti" userId="81efc77f685c6ff9" providerId="LiveId" clId="{3E54605D-3886-4761-AB65-41D05B382A31}" dt="2021-04-12T09:13:02.218" v="454" actId="1076"/>
          <ac:spMkLst>
            <pc:docMk/>
            <pc:sldMk cId="1558715689" sldId="273"/>
            <ac:spMk id="15" creationId="{E7DCED80-955A-4704-BD86-0E7974A320E6}"/>
          </ac:spMkLst>
        </pc:spChg>
        <pc:spChg chg="add mod">
          <ac:chgData name="Paolo Pulvirenti" userId="81efc77f685c6ff9" providerId="LiveId" clId="{3E54605D-3886-4761-AB65-41D05B382A31}" dt="2021-04-12T09:13:02.218" v="454" actId="1076"/>
          <ac:spMkLst>
            <pc:docMk/>
            <pc:sldMk cId="1558715689" sldId="273"/>
            <ac:spMk id="22" creationId="{14AC132D-B2E2-4FD8-A767-9527279F149D}"/>
          </ac:spMkLst>
        </pc:spChg>
        <pc:spChg chg="add mod">
          <ac:chgData name="Paolo Pulvirenti" userId="81efc77f685c6ff9" providerId="LiveId" clId="{3E54605D-3886-4761-AB65-41D05B382A31}" dt="2021-04-12T09:13:02.218" v="454" actId="1076"/>
          <ac:spMkLst>
            <pc:docMk/>
            <pc:sldMk cId="1558715689" sldId="273"/>
            <ac:spMk id="23" creationId="{C08FD6FC-0234-4933-AC83-CBAFC0D19F8D}"/>
          </ac:spMkLst>
        </pc:spChg>
        <pc:picChg chg="del">
          <ac:chgData name="Paolo Pulvirenti" userId="81efc77f685c6ff9" providerId="LiveId" clId="{3E54605D-3886-4761-AB65-41D05B382A31}" dt="2021-04-12T08:58:10.722" v="182" actId="478"/>
          <ac:picMkLst>
            <pc:docMk/>
            <pc:sldMk cId="1558715689" sldId="273"/>
            <ac:picMk id="4" creationId="{1A8695FF-B2A2-4512-BB68-61B9053CC009}"/>
          </ac:picMkLst>
        </pc:picChg>
        <pc:picChg chg="del mod">
          <ac:chgData name="Paolo Pulvirenti" userId="81efc77f685c6ff9" providerId="LiveId" clId="{3E54605D-3886-4761-AB65-41D05B382A31}" dt="2021-04-12T08:58:10.305" v="181" actId="478"/>
          <ac:picMkLst>
            <pc:docMk/>
            <pc:sldMk cId="1558715689" sldId="273"/>
            <ac:picMk id="6" creationId="{90189C2B-3A7B-4105-8D56-F53A1B36258F}"/>
          </ac:picMkLst>
        </pc:picChg>
        <pc:picChg chg="del">
          <ac:chgData name="Paolo Pulvirenti" userId="81efc77f685c6ff9" providerId="LiveId" clId="{3E54605D-3886-4761-AB65-41D05B382A31}" dt="2021-04-12T08:58:11.882" v="184" actId="478"/>
          <ac:picMkLst>
            <pc:docMk/>
            <pc:sldMk cId="1558715689" sldId="273"/>
            <ac:picMk id="9" creationId="{38079544-1A93-415C-A11E-9A38A932ED03}"/>
          </ac:picMkLst>
        </pc:picChg>
        <pc:picChg chg="add mod">
          <ac:chgData name="Paolo Pulvirenti" userId="81efc77f685c6ff9" providerId="LiveId" clId="{3E54605D-3886-4761-AB65-41D05B382A31}" dt="2021-04-12T09:13:02.218" v="454" actId="1076"/>
          <ac:picMkLst>
            <pc:docMk/>
            <pc:sldMk cId="1558715689" sldId="273"/>
            <ac:picMk id="10" creationId="{736956BC-B969-433F-8A5E-4F69D4E7D1A0}"/>
          </ac:picMkLst>
        </pc:picChg>
        <pc:picChg chg="del">
          <ac:chgData name="Paolo Pulvirenti" userId="81efc77f685c6ff9" providerId="LiveId" clId="{3E54605D-3886-4761-AB65-41D05B382A31}" dt="2021-04-12T08:58:11.186" v="183" actId="478"/>
          <ac:picMkLst>
            <pc:docMk/>
            <pc:sldMk cId="1558715689" sldId="273"/>
            <ac:picMk id="11" creationId="{8B97BA98-57C8-4BB6-BD5C-A20409269144}"/>
          </ac:picMkLst>
        </pc:picChg>
        <pc:picChg chg="add mod">
          <ac:chgData name="Paolo Pulvirenti" userId="81efc77f685c6ff9" providerId="LiveId" clId="{3E54605D-3886-4761-AB65-41D05B382A31}" dt="2021-04-12T09:13:02.218" v="454" actId="1076"/>
          <ac:picMkLst>
            <pc:docMk/>
            <pc:sldMk cId="1558715689" sldId="273"/>
            <ac:picMk id="13" creationId="{1CBC5D1B-23BD-4D64-9F40-6F76B9ED0136}"/>
          </ac:picMkLst>
        </pc:picChg>
      </pc:sldChg>
      <pc:sldChg chg="addSp delSp modSp add mod ord">
        <pc:chgData name="Paolo Pulvirenti" userId="81efc77f685c6ff9" providerId="LiveId" clId="{3E54605D-3886-4761-AB65-41D05B382A31}" dt="2021-04-12T09:43:14.611" v="819" actId="1076"/>
        <pc:sldMkLst>
          <pc:docMk/>
          <pc:sldMk cId="3084978459" sldId="274"/>
        </pc:sldMkLst>
        <pc:spChg chg="mod">
          <ac:chgData name="Paolo Pulvirenti" userId="81efc77f685c6ff9" providerId="LiveId" clId="{3E54605D-3886-4761-AB65-41D05B382A31}" dt="2021-04-12T09:20:50.751" v="515" actId="14100"/>
          <ac:spMkLst>
            <pc:docMk/>
            <pc:sldMk cId="3084978459" sldId="274"/>
            <ac:spMk id="2" creationId="{8ECE7B02-A6DB-4F40-86B3-DD79DD3837FC}"/>
          </ac:spMkLst>
        </pc:spChg>
        <pc:spChg chg="add mod">
          <ac:chgData name="Paolo Pulvirenti" userId="81efc77f685c6ff9" providerId="LiveId" clId="{3E54605D-3886-4761-AB65-41D05B382A31}" dt="2021-04-12T09:23:41.583" v="561" actId="14100"/>
          <ac:spMkLst>
            <pc:docMk/>
            <pc:sldMk cId="3084978459" sldId="274"/>
            <ac:spMk id="3" creationId="{8B66E673-22D4-4EBE-8AA6-E31281286BB8}"/>
          </ac:spMkLst>
        </pc:spChg>
        <pc:spChg chg="mod">
          <ac:chgData name="Paolo Pulvirenti" userId="81efc77f685c6ff9" providerId="LiveId" clId="{3E54605D-3886-4761-AB65-41D05B382A31}" dt="2021-04-12T09:43:14.611" v="819" actId="1076"/>
          <ac:spMkLst>
            <pc:docMk/>
            <pc:sldMk cId="3084978459" sldId="274"/>
            <ac:spMk id="7" creationId="{3943C62E-2801-4792-923D-ABB77AE37BC2}"/>
          </ac:spMkLst>
        </pc:spChg>
        <pc:spChg chg="mod">
          <ac:chgData name="Paolo Pulvirenti" userId="81efc77f685c6ff9" providerId="LiveId" clId="{3E54605D-3886-4761-AB65-41D05B382A31}" dt="2021-04-12T09:14:01.427" v="485" actId="20577"/>
          <ac:spMkLst>
            <pc:docMk/>
            <pc:sldMk cId="3084978459" sldId="274"/>
            <ac:spMk id="13" creationId="{ADD8147D-A1FB-49A5-BC29-86A76BFAEDEE}"/>
          </ac:spMkLst>
        </pc:spChg>
        <pc:spChg chg="add del mod">
          <ac:chgData name="Paolo Pulvirenti" userId="81efc77f685c6ff9" providerId="LiveId" clId="{3E54605D-3886-4761-AB65-41D05B382A31}" dt="2021-04-12T09:21:02.191" v="525" actId="20577"/>
          <ac:spMkLst>
            <pc:docMk/>
            <pc:sldMk cId="3084978459" sldId="274"/>
            <ac:spMk id="14" creationId="{4559CB7E-F828-4C1A-B5C2-D288A9F67B68}"/>
          </ac:spMkLst>
        </pc:spChg>
        <pc:spChg chg="add mod">
          <ac:chgData name="Paolo Pulvirenti" userId="81efc77f685c6ff9" providerId="LiveId" clId="{3E54605D-3886-4761-AB65-41D05B382A31}" dt="2021-04-12T09:19:45.900" v="501" actId="14100"/>
          <ac:spMkLst>
            <pc:docMk/>
            <pc:sldMk cId="3084978459" sldId="274"/>
            <ac:spMk id="15" creationId="{FE7698FD-8EC5-4D6D-B434-2B20F128E5F9}"/>
          </ac:spMkLst>
        </pc:spChg>
        <pc:spChg chg="add mod">
          <ac:chgData name="Paolo Pulvirenti" userId="81efc77f685c6ff9" providerId="LiveId" clId="{3E54605D-3886-4761-AB65-41D05B382A31}" dt="2021-04-12T09:20:09.775" v="507" actId="14100"/>
          <ac:spMkLst>
            <pc:docMk/>
            <pc:sldMk cId="3084978459" sldId="274"/>
            <ac:spMk id="16" creationId="{976E7324-F953-4B61-AC5D-8B60A0A83546}"/>
          </ac:spMkLst>
        </pc:spChg>
        <pc:spChg chg="mod">
          <ac:chgData name="Paolo Pulvirenti" userId="81efc77f685c6ff9" providerId="LiveId" clId="{3E54605D-3886-4761-AB65-41D05B382A31}" dt="2021-04-12T09:13:55.932" v="467" actId="14100"/>
          <ac:spMkLst>
            <pc:docMk/>
            <pc:sldMk cId="3084978459" sldId="274"/>
            <ac:spMk id="18" creationId="{4369A88F-0AA6-49C5-AC7E-EE3AE7C582B7}"/>
          </ac:spMkLst>
        </pc:spChg>
        <pc:spChg chg="add del mod">
          <ac:chgData name="Paolo Pulvirenti" userId="81efc77f685c6ff9" providerId="LiveId" clId="{3E54605D-3886-4761-AB65-41D05B382A31}" dt="2021-04-12T09:21:07.726" v="527"/>
          <ac:spMkLst>
            <pc:docMk/>
            <pc:sldMk cId="3084978459" sldId="274"/>
            <ac:spMk id="19" creationId="{6982C31D-850F-4A2F-96E5-215B979F3255}"/>
          </ac:spMkLst>
        </pc:spChg>
        <pc:spChg chg="add mod">
          <ac:chgData name="Paolo Pulvirenti" userId="81efc77f685c6ff9" providerId="LiveId" clId="{3E54605D-3886-4761-AB65-41D05B382A31}" dt="2021-04-12T09:21:27.196" v="540" actId="20577"/>
          <ac:spMkLst>
            <pc:docMk/>
            <pc:sldMk cId="3084978459" sldId="274"/>
            <ac:spMk id="20" creationId="{8DBBD7CF-1E79-42DF-99F3-A7307F1D3699}"/>
          </ac:spMkLst>
        </pc:spChg>
        <pc:spChg chg="add mod">
          <ac:chgData name="Paolo Pulvirenti" userId="81efc77f685c6ff9" providerId="LiveId" clId="{3E54605D-3886-4761-AB65-41D05B382A31}" dt="2021-04-12T09:23:45.580" v="562" actId="1076"/>
          <ac:spMkLst>
            <pc:docMk/>
            <pc:sldMk cId="3084978459" sldId="274"/>
            <ac:spMk id="21" creationId="{0AC51E6F-809C-440F-BA9D-F4E600D81C35}"/>
          </ac:spMkLst>
        </pc:spChg>
        <pc:spChg chg="add mod">
          <ac:chgData name="Paolo Pulvirenti" userId="81efc77f685c6ff9" providerId="LiveId" clId="{3E54605D-3886-4761-AB65-41D05B382A31}" dt="2021-04-12T09:21:51.699" v="557" actId="20577"/>
          <ac:spMkLst>
            <pc:docMk/>
            <pc:sldMk cId="3084978459" sldId="274"/>
            <ac:spMk id="22" creationId="{B36AD8D2-B31F-4D88-B546-EA01B4F89E3D}"/>
          </ac:spMkLst>
        </pc:spChg>
        <pc:spChg chg="mod">
          <ac:chgData name="Paolo Pulvirenti" userId="81efc77f685c6ff9" providerId="LiveId" clId="{3E54605D-3886-4761-AB65-41D05B382A31}" dt="2021-04-12T09:20:03.523" v="505" actId="14100"/>
          <ac:spMkLst>
            <pc:docMk/>
            <pc:sldMk cId="3084978459" sldId="274"/>
            <ac:spMk id="23" creationId="{DDA143BD-B688-4DFE-93D7-B67B7CCDBDD0}"/>
          </ac:spMkLst>
        </pc:spChg>
      </pc:sldChg>
      <pc:sldChg chg="delSp modSp add mod ord">
        <pc:chgData name="Paolo Pulvirenti" userId="81efc77f685c6ff9" providerId="LiveId" clId="{3E54605D-3886-4761-AB65-41D05B382A31}" dt="2021-04-12T09:35:22.154" v="667" actId="14100"/>
        <pc:sldMkLst>
          <pc:docMk/>
          <pc:sldMk cId="790329592" sldId="275"/>
        </pc:sldMkLst>
        <pc:spChg chg="mod">
          <ac:chgData name="Paolo Pulvirenti" userId="81efc77f685c6ff9" providerId="LiveId" clId="{3E54605D-3886-4761-AB65-41D05B382A31}" dt="2021-04-12T09:32:59.652" v="665" actId="14100"/>
          <ac:spMkLst>
            <pc:docMk/>
            <pc:sldMk cId="790329592" sldId="275"/>
            <ac:spMk id="2" creationId="{8ECE7B02-A6DB-4F40-86B3-DD79DD3837FC}"/>
          </ac:spMkLst>
        </pc:spChg>
        <pc:spChg chg="del mod">
          <ac:chgData name="Paolo Pulvirenti" userId="81efc77f685c6ff9" providerId="LiveId" clId="{3E54605D-3886-4761-AB65-41D05B382A31}" dt="2021-04-12T09:32:25.118" v="656" actId="478"/>
          <ac:spMkLst>
            <pc:docMk/>
            <pc:sldMk cId="790329592" sldId="275"/>
            <ac:spMk id="7" creationId="{3943C62E-2801-4792-923D-ABB77AE37BC2}"/>
          </ac:spMkLst>
        </pc:spChg>
        <pc:spChg chg="mod">
          <ac:chgData name="Paolo Pulvirenti" userId="81efc77f685c6ff9" providerId="LiveId" clId="{3E54605D-3886-4761-AB65-41D05B382A31}" dt="2021-04-12T09:32:30.573" v="657" actId="1076"/>
          <ac:spMkLst>
            <pc:docMk/>
            <pc:sldMk cId="790329592" sldId="275"/>
            <ac:spMk id="13" creationId="{ADD8147D-A1FB-49A5-BC29-86A76BFAEDEE}"/>
          </ac:spMkLst>
        </pc:spChg>
        <pc:spChg chg="mod">
          <ac:chgData name="Paolo Pulvirenti" userId="81efc77f685c6ff9" providerId="LiveId" clId="{3E54605D-3886-4761-AB65-41D05B382A31}" dt="2021-04-12T09:32:33.023" v="658" actId="1076"/>
          <ac:spMkLst>
            <pc:docMk/>
            <pc:sldMk cId="790329592" sldId="275"/>
            <ac:spMk id="18" creationId="{4369A88F-0AA6-49C5-AC7E-EE3AE7C582B7}"/>
          </ac:spMkLst>
        </pc:spChg>
        <pc:spChg chg="mod">
          <ac:chgData name="Paolo Pulvirenti" userId="81efc77f685c6ff9" providerId="LiveId" clId="{3E54605D-3886-4761-AB65-41D05B382A31}" dt="2021-04-12T09:35:22.154" v="667" actId="14100"/>
          <ac:spMkLst>
            <pc:docMk/>
            <pc:sldMk cId="790329592" sldId="275"/>
            <ac:spMk id="23" creationId="{DDA143BD-B688-4DFE-93D7-B67B7CCDBDD0}"/>
          </ac:spMkLst>
        </pc:spChg>
      </pc:sldChg>
      <pc:sldChg chg="addSp delSp modSp add mod ord">
        <pc:chgData name="Paolo Pulvirenti" userId="81efc77f685c6ff9" providerId="LiveId" clId="{3E54605D-3886-4761-AB65-41D05B382A31}" dt="2021-04-12T09:43:57.649" v="824" actId="14100"/>
        <pc:sldMkLst>
          <pc:docMk/>
          <pc:sldMk cId="3822761197" sldId="276"/>
        </pc:sldMkLst>
        <pc:spChg chg="del">
          <ac:chgData name="Paolo Pulvirenti" userId="81efc77f685c6ff9" providerId="LiveId" clId="{3E54605D-3886-4761-AB65-41D05B382A31}" dt="2021-04-12T09:38:25.237" v="674" actId="478"/>
          <ac:spMkLst>
            <pc:docMk/>
            <pc:sldMk cId="3822761197" sldId="276"/>
            <ac:spMk id="2" creationId="{7CCC8B2D-8D96-40FE-8CE0-9DDA84F917A2}"/>
          </ac:spMkLst>
        </pc:spChg>
        <pc:spChg chg="del mod">
          <ac:chgData name="Paolo Pulvirenti" userId="81efc77f685c6ff9" providerId="LiveId" clId="{3E54605D-3886-4761-AB65-41D05B382A31}" dt="2021-04-12T09:38:26.237" v="676" actId="478"/>
          <ac:spMkLst>
            <pc:docMk/>
            <pc:sldMk cId="3822761197" sldId="276"/>
            <ac:spMk id="15" creationId="{E7DCED80-955A-4704-BD86-0E7974A320E6}"/>
          </ac:spMkLst>
        </pc:spChg>
        <pc:spChg chg="del">
          <ac:chgData name="Paolo Pulvirenti" userId="81efc77f685c6ff9" providerId="LiveId" clId="{3E54605D-3886-4761-AB65-41D05B382A31}" dt="2021-04-12T09:38:24.509" v="673" actId="478"/>
          <ac:spMkLst>
            <pc:docMk/>
            <pc:sldMk cId="3822761197" sldId="276"/>
            <ac:spMk id="22" creationId="{14AC132D-B2E2-4FD8-A767-9527279F149D}"/>
          </ac:spMkLst>
        </pc:spChg>
        <pc:spChg chg="mod">
          <ac:chgData name="Paolo Pulvirenti" userId="81efc77f685c6ff9" providerId="LiveId" clId="{3E54605D-3886-4761-AB65-41D05B382A31}" dt="2021-04-12T09:39:58.025" v="716" actId="1076"/>
          <ac:spMkLst>
            <pc:docMk/>
            <pc:sldMk cId="3822761197" sldId="276"/>
            <ac:spMk id="23" creationId="{C08FD6FC-0234-4933-AC83-CBAFC0D19F8D}"/>
          </ac:spMkLst>
        </pc:spChg>
        <pc:picChg chg="add mod">
          <ac:chgData name="Paolo Pulvirenti" userId="81efc77f685c6ff9" providerId="LiveId" clId="{3E54605D-3886-4761-AB65-41D05B382A31}" dt="2021-04-12T09:43:54.884" v="823" actId="14100"/>
          <ac:picMkLst>
            <pc:docMk/>
            <pc:sldMk cId="3822761197" sldId="276"/>
            <ac:picMk id="4" creationId="{D65A1E71-54F9-42F2-A6DF-4FE9DB445DDC}"/>
          </ac:picMkLst>
        </pc:picChg>
        <pc:picChg chg="add mod">
          <ac:chgData name="Paolo Pulvirenti" userId="81efc77f685c6ff9" providerId="LiveId" clId="{3E54605D-3886-4761-AB65-41D05B382A31}" dt="2021-04-12T09:43:52.171" v="822" actId="14100"/>
          <ac:picMkLst>
            <pc:docMk/>
            <pc:sldMk cId="3822761197" sldId="276"/>
            <ac:picMk id="6" creationId="{F2597852-4A62-4A3C-ABD4-FB78B5E876F1}"/>
          </ac:picMkLst>
        </pc:picChg>
        <pc:picChg chg="add mod">
          <ac:chgData name="Paolo Pulvirenti" userId="81efc77f685c6ff9" providerId="LiveId" clId="{3E54605D-3886-4761-AB65-41D05B382A31}" dt="2021-04-12T09:43:57.649" v="824" actId="14100"/>
          <ac:picMkLst>
            <pc:docMk/>
            <pc:sldMk cId="3822761197" sldId="276"/>
            <ac:picMk id="8" creationId="{73FDDE73-33EB-4F84-8245-7407F4A3A587}"/>
          </ac:picMkLst>
        </pc:picChg>
        <pc:picChg chg="del">
          <ac:chgData name="Paolo Pulvirenti" userId="81efc77f685c6ff9" providerId="LiveId" clId="{3E54605D-3886-4761-AB65-41D05B382A31}" dt="2021-04-12T09:38:22.653" v="671" actId="478"/>
          <ac:picMkLst>
            <pc:docMk/>
            <pc:sldMk cId="3822761197" sldId="276"/>
            <ac:picMk id="10" creationId="{736956BC-B969-433F-8A5E-4F69D4E7D1A0}"/>
          </ac:picMkLst>
        </pc:picChg>
        <pc:picChg chg="del">
          <ac:chgData name="Paolo Pulvirenti" userId="81efc77f685c6ff9" providerId="LiveId" clId="{3E54605D-3886-4761-AB65-41D05B382A31}" dt="2021-04-12T09:38:23.260" v="672" actId="478"/>
          <ac:picMkLst>
            <pc:docMk/>
            <pc:sldMk cId="3822761197" sldId="276"/>
            <ac:picMk id="13" creationId="{1CBC5D1B-23BD-4D64-9F40-6F76B9ED0136}"/>
          </ac:picMkLst>
        </pc:picChg>
      </pc:sldChg>
      <pc:sldChg chg="addSp delSp modSp add mod ord">
        <pc:chgData name="Paolo Pulvirenti" userId="81efc77f685c6ff9" providerId="LiveId" clId="{3E54605D-3886-4761-AB65-41D05B382A31}" dt="2021-04-12T10:12:51.473" v="1053"/>
        <pc:sldMkLst>
          <pc:docMk/>
          <pc:sldMk cId="493680573" sldId="277"/>
        </pc:sldMkLst>
        <pc:spChg chg="mod">
          <ac:chgData name="Paolo Pulvirenti" userId="81efc77f685c6ff9" providerId="LiveId" clId="{3E54605D-3886-4761-AB65-41D05B382A31}" dt="2021-04-12T10:12:51.473" v="1053"/>
          <ac:spMkLst>
            <pc:docMk/>
            <pc:sldMk cId="493680573" sldId="277"/>
            <ac:spMk id="3" creationId="{8B66E673-22D4-4EBE-8AA6-E31281286BB8}"/>
          </ac:spMkLst>
        </pc:spChg>
        <pc:spChg chg="mod">
          <ac:chgData name="Paolo Pulvirenti" userId="81efc77f685c6ff9" providerId="LiveId" clId="{3E54605D-3886-4761-AB65-41D05B382A31}" dt="2021-04-12T09:43:05.229" v="809" actId="20577"/>
          <ac:spMkLst>
            <pc:docMk/>
            <pc:sldMk cId="493680573" sldId="277"/>
            <ac:spMk id="7" creationId="{3943C62E-2801-4792-923D-ABB77AE37BC2}"/>
          </ac:spMkLst>
        </pc:spChg>
        <pc:spChg chg="mod">
          <ac:chgData name="Paolo Pulvirenti" userId="81efc77f685c6ff9" providerId="LiveId" clId="{3E54605D-3886-4761-AB65-41D05B382A31}" dt="2021-04-12T09:41:16.632" v="725" actId="14100"/>
          <ac:spMkLst>
            <pc:docMk/>
            <pc:sldMk cId="493680573" sldId="277"/>
            <ac:spMk id="14" creationId="{4559CB7E-F828-4C1A-B5C2-D288A9F67B68}"/>
          </ac:spMkLst>
        </pc:spChg>
        <pc:spChg chg="del">
          <ac:chgData name="Paolo Pulvirenti" userId="81efc77f685c6ff9" providerId="LiveId" clId="{3E54605D-3886-4761-AB65-41D05B382A31}" dt="2021-04-12T09:41:14.773" v="724" actId="478"/>
          <ac:spMkLst>
            <pc:docMk/>
            <pc:sldMk cId="493680573" sldId="277"/>
            <ac:spMk id="15" creationId="{FE7698FD-8EC5-4D6D-B434-2B20F128E5F9}"/>
          </ac:spMkLst>
        </pc:spChg>
        <pc:spChg chg="del">
          <ac:chgData name="Paolo Pulvirenti" userId="81efc77f685c6ff9" providerId="LiveId" clId="{3E54605D-3886-4761-AB65-41D05B382A31}" dt="2021-04-12T09:41:09.605" v="721" actId="478"/>
          <ac:spMkLst>
            <pc:docMk/>
            <pc:sldMk cId="493680573" sldId="277"/>
            <ac:spMk id="16" creationId="{976E7324-F953-4B61-AC5D-8B60A0A83546}"/>
          </ac:spMkLst>
        </pc:spChg>
        <pc:spChg chg="del">
          <ac:chgData name="Paolo Pulvirenti" userId="81efc77f685c6ff9" providerId="LiveId" clId="{3E54605D-3886-4761-AB65-41D05B382A31}" dt="2021-04-12T09:41:07.773" v="720" actId="478"/>
          <ac:spMkLst>
            <pc:docMk/>
            <pc:sldMk cId="493680573" sldId="277"/>
            <ac:spMk id="20" creationId="{8DBBD7CF-1E79-42DF-99F3-A7307F1D3699}"/>
          </ac:spMkLst>
        </pc:spChg>
        <pc:spChg chg="del">
          <ac:chgData name="Paolo Pulvirenti" userId="81efc77f685c6ff9" providerId="LiveId" clId="{3E54605D-3886-4761-AB65-41D05B382A31}" dt="2021-04-12T09:41:13.493" v="723" actId="478"/>
          <ac:spMkLst>
            <pc:docMk/>
            <pc:sldMk cId="493680573" sldId="277"/>
            <ac:spMk id="21" creationId="{0AC51E6F-809C-440F-BA9D-F4E600D81C35}"/>
          </ac:spMkLst>
        </pc:spChg>
        <pc:spChg chg="del">
          <ac:chgData name="Paolo Pulvirenti" userId="81efc77f685c6ff9" providerId="LiveId" clId="{3E54605D-3886-4761-AB65-41D05B382A31}" dt="2021-04-12T09:41:11.485" v="722" actId="478"/>
          <ac:spMkLst>
            <pc:docMk/>
            <pc:sldMk cId="493680573" sldId="277"/>
            <ac:spMk id="22" creationId="{B36AD8D2-B31F-4D88-B546-EA01B4F89E3D}"/>
          </ac:spMkLst>
        </pc:spChg>
        <pc:spChg chg="mod">
          <ac:chgData name="Paolo Pulvirenti" userId="81efc77f685c6ff9" providerId="LiveId" clId="{3E54605D-3886-4761-AB65-41D05B382A31}" dt="2021-04-12T09:41:24.818" v="727" actId="14100"/>
          <ac:spMkLst>
            <pc:docMk/>
            <pc:sldMk cId="493680573" sldId="277"/>
            <ac:spMk id="23" creationId="{DDA143BD-B688-4DFE-93D7-B67B7CCDBDD0}"/>
          </ac:spMkLst>
        </pc:spChg>
        <pc:spChg chg="add mod">
          <ac:chgData name="Paolo Pulvirenti" userId="81efc77f685c6ff9" providerId="LiveId" clId="{3E54605D-3886-4761-AB65-41D05B382A31}" dt="2021-04-12T09:42:37.261" v="765" actId="20577"/>
          <ac:spMkLst>
            <pc:docMk/>
            <pc:sldMk cId="493680573" sldId="277"/>
            <ac:spMk id="24" creationId="{974CCBDF-2D2C-407B-B0ED-C46770D17B8A}"/>
          </ac:spMkLst>
        </pc:spChg>
      </pc:sldChg>
      <pc:sldChg chg="addSp delSp modSp add mod ord">
        <pc:chgData name="Paolo Pulvirenti" userId="81efc77f685c6ff9" providerId="LiveId" clId="{3E54605D-3886-4761-AB65-41D05B382A31}" dt="2021-04-12T09:49:44.618" v="872" actId="1076"/>
        <pc:sldMkLst>
          <pc:docMk/>
          <pc:sldMk cId="1156055722" sldId="278"/>
        </pc:sldMkLst>
        <pc:spChg chg="mod">
          <ac:chgData name="Paolo Pulvirenti" userId="81efc77f685c6ff9" providerId="LiveId" clId="{3E54605D-3886-4761-AB65-41D05B382A31}" dt="2021-04-12T09:49:40.182" v="871" actId="1076"/>
          <ac:spMkLst>
            <pc:docMk/>
            <pc:sldMk cId="1156055722" sldId="278"/>
            <ac:spMk id="23" creationId="{C08FD6FC-0234-4933-AC83-CBAFC0D19F8D}"/>
          </ac:spMkLst>
        </pc:spChg>
        <pc:picChg chg="add mod">
          <ac:chgData name="Paolo Pulvirenti" userId="81efc77f685c6ff9" providerId="LiveId" clId="{3E54605D-3886-4761-AB65-41D05B382A31}" dt="2021-04-12T09:49:44.618" v="872" actId="1076"/>
          <ac:picMkLst>
            <pc:docMk/>
            <pc:sldMk cId="1156055722" sldId="278"/>
            <ac:picMk id="3" creationId="{2351A72D-08CD-4F9A-86C7-90077EDD58FE}"/>
          </ac:picMkLst>
        </pc:picChg>
        <pc:picChg chg="del">
          <ac:chgData name="Paolo Pulvirenti" userId="81efc77f685c6ff9" providerId="LiveId" clId="{3E54605D-3886-4761-AB65-41D05B382A31}" dt="2021-04-12T09:49:07.965" v="830" actId="478"/>
          <ac:picMkLst>
            <pc:docMk/>
            <pc:sldMk cId="1156055722" sldId="278"/>
            <ac:picMk id="4" creationId="{D65A1E71-54F9-42F2-A6DF-4FE9DB445DDC}"/>
          </ac:picMkLst>
        </pc:picChg>
        <pc:picChg chg="del">
          <ac:chgData name="Paolo Pulvirenti" userId="81efc77f685c6ff9" providerId="LiveId" clId="{3E54605D-3886-4761-AB65-41D05B382A31}" dt="2021-04-12T09:49:08.325" v="831" actId="478"/>
          <ac:picMkLst>
            <pc:docMk/>
            <pc:sldMk cId="1156055722" sldId="278"/>
            <ac:picMk id="6" creationId="{F2597852-4A62-4A3C-ABD4-FB78B5E876F1}"/>
          </ac:picMkLst>
        </pc:picChg>
        <pc:picChg chg="del mod">
          <ac:chgData name="Paolo Pulvirenti" userId="81efc77f685c6ff9" providerId="LiveId" clId="{3E54605D-3886-4761-AB65-41D05B382A31}" dt="2021-04-12T09:49:08.997" v="833" actId="478"/>
          <ac:picMkLst>
            <pc:docMk/>
            <pc:sldMk cId="1156055722" sldId="278"/>
            <ac:picMk id="8" creationId="{73FDDE73-33EB-4F84-8245-7407F4A3A587}"/>
          </ac:picMkLst>
        </pc:picChg>
      </pc:sldChg>
      <pc:sldChg chg="modSp add mod ord">
        <pc:chgData name="Paolo Pulvirenti" userId="81efc77f685c6ff9" providerId="LiveId" clId="{3E54605D-3886-4761-AB65-41D05B382A31}" dt="2021-04-12T10:06:13.149" v="1019" actId="1076"/>
        <pc:sldMkLst>
          <pc:docMk/>
          <pc:sldMk cId="972698107" sldId="279"/>
        </pc:sldMkLst>
        <pc:spChg chg="mod">
          <ac:chgData name="Paolo Pulvirenti" userId="81efc77f685c6ff9" providerId="LiveId" clId="{3E54605D-3886-4761-AB65-41D05B382A31}" dt="2021-04-12T09:53:28.497" v="995" actId="1076"/>
          <ac:spMkLst>
            <pc:docMk/>
            <pc:sldMk cId="972698107" sldId="279"/>
            <ac:spMk id="2" creationId="{8ECE7B02-A6DB-4F40-86B3-DD79DD3837FC}"/>
          </ac:spMkLst>
        </pc:spChg>
        <pc:spChg chg="mod">
          <ac:chgData name="Paolo Pulvirenti" userId="81efc77f685c6ff9" providerId="LiveId" clId="{3E54605D-3886-4761-AB65-41D05B382A31}" dt="2021-04-12T09:55:02.808" v="1014" actId="14100"/>
          <ac:spMkLst>
            <pc:docMk/>
            <pc:sldMk cId="972698107" sldId="279"/>
            <ac:spMk id="3" creationId="{8B66E673-22D4-4EBE-8AA6-E31281286BB8}"/>
          </ac:spMkLst>
        </pc:spChg>
        <pc:spChg chg="mod">
          <ac:chgData name="Paolo Pulvirenti" userId="81efc77f685c6ff9" providerId="LiveId" clId="{3E54605D-3886-4761-AB65-41D05B382A31}" dt="2021-04-12T09:53:11.552" v="992" actId="1076"/>
          <ac:spMkLst>
            <pc:docMk/>
            <pc:sldMk cId="972698107" sldId="279"/>
            <ac:spMk id="7" creationId="{3943C62E-2801-4792-923D-ABB77AE37BC2}"/>
          </ac:spMkLst>
        </pc:spChg>
        <pc:spChg chg="mod">
          <ac:chgData name="Paolo Pulvirenti" userId="81efc77f685c6ff9" providerId="LiveId" clId="{3E54605D-3886-4761-AB65-41D05B382A31}" dt="2021-04-12T09:53:19.271" v="994" actId="1076"/>
          <ac:spMkLst>
            <pc:docMk/>
            <pc:sldMk cId="972698107" sldId="279"/>
            <ac:spMk id="13" creationId="{ADD8147D-A1FB-49A5-BC29-86A76BFAEDEE}"/>
          </ac:spMkLst>
        </pc:spChg>
        <pc:spChg chg="mod">
          <ac:chgData name="Paolo Pulvirenti" userId="81efc77f685c6ff9" providerId="LiveId" clId="{3E54605D-3886-4761-AB65-41D05B382A31}" dt="2021-04-12T09:53:32.815" v="996" actId="1076"/>
          <ac:spMkLst>
            <pc:docMk/>
            <pc:sldMk cId="972698107" sldId="279"/>
            <ac:spMk id="14" creationId="{4559CB7E-F828-4C1A-B5C2-D288A9F67B68}"/>
          </ac:spMkLst>
        </pc:spChg>
        <pc:spChg chg="mod">
          <ac:chgData name="Paolo Pulvirenti" userId="81efc77f685c6ff9" providerId="LiveId" clId="{3E54605D-3886-4761-AB65-41D05B382A31}" dt="2021-04-12T09:53:28.497" v="995" actId="1076"/>
          <ac:spMkLst>
            <pc:docMk/>
            <pc:sldMk cId="972698107" sldId="279"/>
            <ac:spMk id="15" creationId="{FE7698FD-8EC5-4D6D-B434-2B20F128E5F9}"/>
          </ac:spMkLst>
        </pc:spChg>
        <pc:spChg chg="mod">
          <ac:chgData name="Paolo Pulvirenti" userId="81efc77f685c6ff9" providerId="LiveId" clId="{3E54605D-3886-4761-AB65-41D05B382A31}" dt="2021-04-12T09:55:12.885" v="1015" actId="14100"/>
          <ac:spMkLst>
            <pc:docMk/>
            <pc:sldMk cId="972698107" sldId="279"/>
            <ac:spMk id="16" creationId="{976E7324-F953-4B61-AC5D-8B60A0A83546}"/>
          </ac:spMkLst>
        </pc:spChg>
        <pc:spChg chg="mod">
          <ac:chgData name="Paolo Pulvirenti" userId="81efc77f685c6ff9" providerId="LiveId" clId="{3E54605D-3886-4761-AB65-41D05B382A31}" dt="2021-04-12T09:53:15.964" v="993" actId="1076"/>
          <ac:spMkLst>
            <pc:docMk/>
            <pc:sldMk cId="972698107" sldId="279"/>
            <ac:spMk id="18" creationId="{4369A88F-0AA6-49C5-AC7E-EE3AE7C582B7}"/>
          </ac:spMkLst>
        </pc:spChg>
        <pc:spChg chg="mod">
          <ac:chgData name="Paolo Pulvirenti" userId="81efc77f685c6ff9" providerId="LiveId" clId="{3E54605D-3886-4761-AB65-41D05B382A31}" dt="2021-04-12T09:53:28.497" v="995" actId="1076"/>
          <ac:spMkLst>
            <pc:docMk/>
            <pc:sldMk cId="972698107" sldId="279"/>
            <ac:spMk id="20" creationId="{8DBBD7CF-1E79-42DF-99F3-A7307F1D3699}"/>
          </ac:spMkLst>
        </pc:spChg>
        <pc:spChg chg="mod">
          <ac:chgData name="Paolo Pulvirenti" userId="81efc77f685c6ff9" providerId="LiveId" clId="{3E54605D-3886-4761-AB65-41D05B382A31}" dt="2021-04-12T10:06:13.149" v="1019" actId="1076"/>
          <ac:spMkLst>
            <pc:docMk/>
            <pc:sldMk cId="972698107" sldId="279"/>
            <ac:spMk id="21" creationId="{0AC51E6F-809C-440F-BA9D-F4E600D81C35}"/>
          </ac:spMkLst>
        </pc:spChg>
        <pc:spChg chg="mod">
          <ac:chgData name="Paolo Pulvirenti" userId="81efc77f685c6ff9" providerId="LiveId" clId="{3E54605D-3886-4761-AB65-41D05B382A31}" dt="2021-04-12T09:53:53.428" v="1000" actId="1076"/>
          <ac:spMkLst>
            <pc:docMk/>
            <pc:sldMk cId="972698107" sldId="279"/>
            <ac:spMk id="22" creationId="{B36AD8D2-B31F-4D88-B546-EA01B4F89E3D}"/>
          </ac:spMkLst>
        </pc:spChg>
        <pc:spChg chg="mod">
          <ac:chgData name="Paolo Pulvirenti" userId="81efc77f685c6ff9" providerId="LiveId" clId="{3E54605D-3886-4761-AB65-41D05B382A31}" dt="2021-04-12T09:54:58.968" v="1013" actId="14100"/>
          <ac:spMkLst>
            <pc:docMk/>
            <pc:sldMk cId="972698107" sldId="279"/>
            <ac:spMk id="23" creationId="{DDA143BD-B688-4DFE-93D7-B67B7CCDBDD0}"/>
          </ac:spMkLst>
        </pc:spChg>
      </pc:sldChg>
      <pc:sldChg chg="modSp add mod ord">
        <pc:chgData name="Paolo Pulvirenti" userId="81efc77f685c6ff9" providerId="LiveId" clId="{3E54605D-3886-4761-AB65-41D05B382A31}" dt="2021-04-12T10:12:33.360" v="1051" actId="1076"/>
        <pc:sldMkLst>
          <pc:docMk/>
          <pc:sldMk cId="3539059127" sldId="280"/>
        </pc:sldMkLst>
        <pc:spChg chg="mod">
          <ac:chgData name="Paolo Pulvirenti" userId="81efc77f685c6ff9" providerId="LiveId" clId="{3E54605D-3886-4761-AB65-41D05B382A31}" dt="2021-04-12T10:12:25.606" v="1048" actId="1076"/>
          <ac:spMkLst>
            <pc:docMk/>
            <pc:sldMk cId="3539059127" sldId="280"/>
            <ac:spMk id="2" creationId="{F4F8E9C0-BFD9-40F0-996D-9B39A46A422A}"/>
          </ac:spMkLst>
        </pc:spChg>
        <pc:spChg chg="mod">
          <ac:chgData name="Paolo Pulvirenti" userId="81efc77f685c6ff9" providerId="LiveId" clId="{3E54605D-3886-4761-AB65-41D05B382A31}" dt="2021-04-12T10:12:29.207" v="1049" actId="1076"/>
          <ac:spMkLst>
            <pc:docMk/>
            <pc:sldMk cId="3539059127" sldId="280"/>
            <ac:spMk id="7" creationId="{3943C62E-2801-4792-923D-ABB77AE37BC2}"/>
          </ac:spMkLst>
        </pc:spChg>
        <pc:spChg chg="mod">
          <ac:chgData name="Paolo Pulvirenti" userId="81efc77f685c6ff9" providerId="LiveId" clId="{3E54605D-3886-4761-AB65-41D05B382A31}" dt="2021-04-12T10:12:25.606" v="1048" actId="1076"/>
          <ac:spMkLst>
            <pc:docMk/>
            <pc:sldMk cId="3539059127" sldId="280"/>
            <ac:spMk id="13" creationId="{ADD8147D-A1FB-49A5-BC29-86A76BFAEDEE}"/>
          </ac:spMkLst>
        </pc:spChg>
        <pc:spChg chg="mod">
          <ac:chgData name="Paolo Pulvirenti" userId="81efc77f685c6ff9" providerId="LiveId" clId="{3E54605D-3886-4761-AB65-41D05B382A31}" dt="2021-04-12T10:12:25.606" v="1048" actId="1076"/>
          <ac:spMkLst>
            <pc:docMk/>
            <pc:sldMk cId="3539059127" sldId="280"/>
            <ac:spMk id="18" creationId="{4369A88F-0AA6-49C5-AC7E-EE3AE7C582B7}"/>
          </ac:spMkLst>
        </pc:spChg>
        <pc:spChg chg="mod">
          <ac:chgData name="Paolo Pulvirenti" userId="81efc77f685c6ff9" providerId="LiveId" clId="{3E54605D-3886-4761-AB65-41D05B382A31}" dt="2021-04-12T10:12:33.360" v="1051" actId="1076"/>
          <ac:spMkLst>
            <pc:docMk/>
            <pc:sldMk cId="3539059127" sldId="280"/>
            <ac:spMk id="23" creationId="{DDA143BD-B688-4DFE-93D7-B67B7CCDBDD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10848BD-6762-49D0-ACB2-DBE10A2EF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8420877" cy="2971801"/>
          </a:xfrm>
        </p:spPr>
        <p:txBody>
          <a:bodyPr>
            <a:normAutofit/>
          </a:bodyPr>
          <a:lstStyle/>
          <a:p>
            <a:r>
              <a:rPr lang="it-IT" dirty="0"/>
              <a:t>MHW2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5A5820-E4EB-4935-9102-D28E758C6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Paolo Pulvirenti</a:t>
            </a:r>
            <a:br>
              <a:rPr lang="it-IT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O46002175</a:t>
            </a:r>
            <a:br>
              <a:rPr lang="it-IT">
                <a:solidFill>
                  <a:schemeClr val="tx2">
                    <a:lumMod val="75000"/>
                  </a:schemeClr>
                </a:solidFill>
              </a:rPr>
            </a:br>
            <a:r>
              <a:rPr lang="it-IT">
                <a:solidFill>
                  <a:schemeClr val="tx2">
                    <a:lumMod val="75000"/>
                  </a:schemeClr>
                </a:solidFill>
              </a:rPr>
              <a:t>12/04/2021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250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168" y="40470"/>
            <a:ext cx="6760616" cy="7029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 err="1">
                <a:solidFill>
                  <a:schemeClr val="tx2"/>
                </a:solidFill>
              </a:rPr>
              <a:t>Codice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Sezione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contenuti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DD8147D-A1FB-49A5-BC29-86A76BFAEDEE}"/>
              </a:ext>
            </a:extLst>
          </p:cNvPr>
          <p:cNvSpPr txBox="1"/>
          <p:nvPr/>
        </p:nvSpPr>
        <p:spPr>
          <a:xfrm>
            <a:off x="3876609" y="963773"/>
            <a:ext cx="42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HTML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369A88F-0AA6-49C5-AC7E-EE3AE7C582B7}"/>
              </a:ext>
            </a:extLst>
          </p:cNvPr>
          <p:cNvSpPr/>
          <p:nvPr/>
        </p:nvSpPr>
        <p:spPr>
          <a:xfrm>
            <a:off x="3286125" y="964561"/>
            <a:ext cx="5829300" cy="3874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DDA143BD-B688-4DFE-93D7-B67B7CCDBDD0}"/>
              </a:ext>
            </a:extLst>
          </p:cNvPr>
          <p:cNvSpPr/>
          <p:nvPr/>
        </p:nvSpPr>
        <p:spPr>
          <a:xfrm>
            <a:off x="3286125" y="1352603"/>
            <a:ext cx="5829300" cy="541385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ECE7B02-A6DB-4F40-86B3-DD79DD3837FC}"/>
              </a:ext>
            </a:extLst>
          </p:cNvPr>
          <p:cNvSpPr/>
          <p:nvPr/>
        </p:nvSpPr>
        <p:spPr>
          <a:xfrm>
            <a:off x="2590501" y="1517277"/>
            <a:ext cx="686737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"preferiti"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 nostri piatti tipici!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Cerca un piatto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"cerca"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data-name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"piatto1"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data-name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"piatto2"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data-name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"piatto3"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data-name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"piatto4"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data-name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"piatto5"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data-name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"piatto6"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 sei sorpreso di quello che hai appena visto che aspetti...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"Button3"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Effettua una prenotazione!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52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168" y="40470"/>
            <a:ext cx="6760616" cy="7029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 err="1">
                <a:solidFill>
                  <a:schemeClr val="tx2"/>
                </a:solidFill>
              </a:rPr>
              <a:t>Codice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Sezione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contenuti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DD8147D-A1FB-49A5-BC29-86A76BFAEDEE}"/>
              </a:ext>
            </a:extLst>
          </p:cNvPr>
          <p:cNvSpPr txBox="1"/>
          <p:nvPr/>
        </p:nvSpPr>
        <p:spPr>
          <a:xfrm>
            <a:off x="3876609" y="963773"/>
            <a:ext cx="42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CSS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369A88F-0AA6-49C5-AC7E-EE3AE7C582B7}"/>
              </a:ext>
            </a:extLst>
          </p:cNvPr>
          <p:cNvSpPr/>
          <p:nvPr/>
        </p:nvSpPr>
        <p:spPr>
          <a:xfrm>
            <a:off x="139741" y="964561"/>
            <a:ext cx="11768900" cy="3874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DDA143BD-B688-4DFE-93D7-B67B7CCDBDD0}"/>
              </a:ext>
            </a:extLst>
          </p:cNvPr>
          <p:cNvSpPr/>
          <p:nvPr/>
        </p:nvSpPr>
        <p:spPr>
          <a:xfrm>
            <a:off x="139741" y="1352603"/>
            <a:ext cx="4544554" cy="53984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4F8E9C0-BFD9-40F0-996D-9B39A46A422A}"/>
              </a:ext>
            </a:extLst>
          </p:cNvPr>
          <p:cNvSpPr/>
          <p:nvPr/>
        </p:nvSpPr>
        <p:spPr>
          <a:xfrm>
            <a:off x="283359" y="1534447"/>
            <a:ext cx="45009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section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flex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flex-wrap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wrap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    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auto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justify-content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space-between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font-family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Syne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Mono’</a:t>
            </a:r>
            <a:r>
              <a:rPr lang="it-IT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monospace</a:t>
            </a:r>
            <a:r>
              <a:rPr lang="it-IT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sans-serif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font-weight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normal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font-style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normal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1.6rem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line-height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normal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section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div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-top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6vw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500px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section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p, </a:t>
            </a:r>
            <a:r>
              <a:rPr lang="it-IT" sz="1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h4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text-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1.8rem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black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font-family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'Caveat'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cursive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sans-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serif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    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184AED3-4CD6-4741-931B-1EDF96C71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295" y="1333106"/>
            <a:ext cx="3093635" cy="5417914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07AFFB02-D283-4647-ABB9-5EEDA178367B}"/>
              </a:ext>
            </a:extLst>
          </p:cNvPr>
          <p:cNvSpPr/>
          <p:nvPr/>
        </p:nvSpPr>
        <p:spPr>
          <a:xfrm>
            <a:off x="4728116" y="1534447"/>
            <a:ext cx="296380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section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text-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font-style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italic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text-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decoration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underline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rgb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86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img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500px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500px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border-radius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50%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#button3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text-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black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border-radius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0.3vw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 err="1">
                <a:solidFill>
                  <a:srgbClr val="B5CEA8"/>
                </a:solidFill>
                <a:latin typeface="Consolas" panose="020B0609020204030204" pitchFamily="49" charset="0"/>
              </a:rPr>
              <a:t>0.3vw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black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1.8rem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52D05EE-537A-412F-9131-78409ECD2B5F}"/>
              </a:ext>
            </a:extLst>
          </p:cNvPr>
          <p:cNvSpPr/>
          <p:nvPr/>
        </p:nvSpPr>
        <p:spPr>
          <a:xfrm>
            <a:off x="7791930" y="1352042"/>
            <a:ext cx="366230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#button3:hover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rgb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80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80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80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0.5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imgplus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-30px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-bottom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.Preferiti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WHImg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250px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250px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211A634D-96FD-4B18-A053-DC4CDA97D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13" y="1329547"/>
            <a:ext cx="4149228" cy="54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8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804" y="78427"/>
            <a:ext cx="6760616" cy="7029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 err="1">
                <a:solidFill>
                  <a:schemeClr val="tx2"/>
                </a:solidFill>
              </a:rPr>
              <a:t>Codice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Sezione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contenuti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DD8147D-A1FB-49A5-BC29-86A76BFAEDEE}"/>
              </a:ext>
            </a:extLst>
          </p:cNvPr>
          <p:cNvSpPr txBox="1"/>
          <p:nvPr/>
        </p:nvSpPr>
        <p:spPr>
          <a:xfrm>
            <a:off x="3963989" y="792599"/>
            <a:ext cx="42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CSS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369A88F-0AA6-49C5-AC7E-EE3AE7C582B7}"/>
              </a:ext>
            </a:extLst>
          </p:cNvPr>
          <p:cNvSpPr/>
          <p:nvPr/>
        </p:nvSpPr>
        <p:spPr>
          <a:xfrm>
            <a:off x="2929680" y="794486"/>
            <a:ext cx="6352480" cy="3874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DDA143BD-B688-4DFE-93D7-B67B7CCDBDD0}"/>
              </a:ext>
            </a:extLst>
          </p:cNvPr>
          <p:cNvSpPr/>
          <p:nvPr/>
        </p:nvSpPr>
        <p:spPr>
          <a:xfrm>
            <a:off x="2929679" y="1182528"/>
            <a:ext cx="3516911" cy="53984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4F8E9C0-BFD9-40F0-996D-9B39A46A422A}"/>
              </a:ext>
            </a:extLst>
          </p:cNvPr>
          <p:cNvSpPr/>
          <p:nvPr/>
        </p:nvSpPr>
        <p:spPr>
          <a:xfrm>
            <a:off x="2953115" y="1318810"/>
            <a:ext cx="450094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.img2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 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pref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hidden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184AED3-4CD6-4741-931B-1EDF96C71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591" y="1180574"/>
            <a:ext cx="2835568" cy="5417914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07AFFB02-D283-4647-ABB9-5EEDA178367B}"/>
              </a:ext>
            </a:extLst>
          </p:cNvPr>
          <p:cNvSpPr/>
          <p:nvPr/>
        </p:nvSpPr>
        <p:spPr>
          <a:xfrm>
            <a:off x="6461501" y="1365369"/>
            <a:ext cx="29638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.mostra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decoration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1.8rem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prefer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decoration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1.8rem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070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352" y="-79083"/>
            <a:ext cx="8425136" cy="7029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 err="1">
                <a:solidFill>
                  <a:schemeClr val="tx2"/>
                </a:solidFill>
              </a:rPr>
              <a:t>Codice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caricamento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contenuti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DD8147D-A1FB-49A5-BC29-86A76BFAEDEE}"/>
              </a:ext>
            </a:extLst>
          </p:cNvPr>
          <p:cNvSpPr txBox="1"/>
          <p:nvPr/>
        </p:nvSpPr>
        <p:spPr>
          <a:xfrm>
            <a:off x="3622027" y="584691"/>
            <a:ext cx="42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JavaScript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369A88F-0AA6-49C5-AC7E-EE3AE7C582B7}"/>
              </a:ext>
            </a:extLst>
          </p:cNvPr>
          <p:cNvSpPr/>
          <p:nvPr/>
        </p:nvSpPr>
        <p:spPr>
          <a:xfrm>
            <a:off x="3118548" y="588937"/>
            <a:ext cx="5432824" cy="3874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DDA143BD-B688-4DFE-93D7-B67B7CCDBDD0}"/>
              </a:ext>
            </a:extLst>
          </p:cNvPr>
          <p:cNvSpPr/>
          <p:nvPr/>
        </p:nvSpPr>
        <p:spPr>
          <a:xfrm>
            <a:off x="3118548" y="974491"/>
            <a:ext cx="5432824" cy="57234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4F8E9C0-BFD9-40F0-996D-9B39A46A422A}"/>
              </a:ext>
            </a:extLst>
          </p:cNvPr>
          <p:cNvSpPr/>
          <p:nvPr/>
        </p:nvSpPr>
        <p:spPr>
          <a:xfrm>
            <a:off x="3053197" y="980169"/>
            <a:ext cx="5432824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contatore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".item"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</a:t>
            </a:r>
            <a:r>
              <a:rPr lang="it-IT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newIMG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newIMG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newTitle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newTitle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titolo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testo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'h4'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testo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preferiti"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testo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prefer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newMostra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'h4'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newMostra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"▶ Mostra di 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piu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newMostra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'mostra'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newMostra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onMostraClick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newIMG2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newIMG2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imgplus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newIMG2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/plus.png"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newIMG2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PreferClick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divs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testo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divs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newIMG2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divs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newIMG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divs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newTitle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divs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newMostra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}      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312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DD8147D-A1FB-49A5-BC29-86A76BFAEDEE}"/>
              </a:ext>
            </a:extLst>
          </p:cNvPr>
          <p:cNvSpPr txBox="1"/>
          <p:nvPr/>
        </p:nvSpPr>
        <p:spPr>
          <a:xfrm>
            <a:off x="3779785" y="38717"/>
            <a:ext cx="42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JavaScript (File Contents.js)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369A88F-0AA6-49C5-AC7E-EE3AE7C582B7}"/>
              </a:ext>
            </a:extLst>
          </p:cNvPr>
          <p:cNvSpPr/>
          <p:nvPr/>
        </p:nvSpPr>
        <p:spPr>
          <a:xfrm>
            <a:off x="204360" y="54434"/>
            <a:ext cx="11803120" cy="3874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DDA143BD-B688-4DFE-93D7-B67B7CCDBDD0}"/>
              </a:ext>
            </a:extLst>
          </p:cNvPr>
          <p:cNvSpPr/>
          <p:nvPr/>
        </p:nvSpPr>
        <p:spPr>
          <a:xfrm>
            <a:off x="204359" y="453626"/>
            <a:ext cx="11803120" cy="63499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ECE7B02-A6DB-4F40-86B3-DD79DD3837FC}"/>
              </a:ext>
            </a:extLst>
          </p:cNvPr>
          <p:cNvSpPr/>
          <p:nvPr/>
        </p:nvSpPr>
        <p:spPr>
          <a:xfrm>
            <a:off x="153988" y="408049"/>
            <a:ext cx="11657711" cy="6578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'piatto1'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/img1.jpg"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titolo: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"Pasta alla carbonara"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descrizione: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 piatto tipico romano, creato appositamente da persone che conoscono la vera e propria preparazione."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},   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'piatto2'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/img2.jpg"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titolo: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"Costata di manzo e patate"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descrizione: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"Una squisitezza unica, carne davvero succulenta, morbida e piena di proteine. Accompagnata da un contorno di patate deliziose!"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},</a:t>
            </a:r>
            <a:b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'piatto3'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/img3.jpg"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titolo: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"Caviale e vongole"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descrizione: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"Una specialità pugliese composta da linguine con caviale rosso e vongole."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},</a:t>
            </a:r>
            <a:b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'piatto4'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/img4.jpg"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titolo: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"Arrosto con verdure"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descrizione: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"Arrosto di vitello con verdure arrostite tra cui peperoni, zucchine."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},</a:t>
            </a:r>
            <a:b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'piatto5'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/img5.jpg"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titolo: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"Pizza napoletana"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descrizione: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"Questa pizza è speciale per il suo impasto a lunga lievitazione."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},</a:t>
            </a:r>
            <a:b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'piatto6'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/img6.jpg"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titolo: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"Babà al rum"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descrizione: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"Questo dolce molto buono e di origini francesi, con il suo retrogusto di rum fa innamorare chiunque lo assaggi."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329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CCC8B2D-8D96-40FE-8CE0-9DDA84F917A2}"/>
              </a:ext>
            </a:extLst>
          </p:cNvPr>
          <p:cNvSpPr/>
          <p:nvPr/>
        </p:nvSpPr>
        <p:spPr>
          <a:xfrm>
            <a:off x="1310625" y="1249644"/>
            <a:ext cx="3558233" cy="488526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olo 6">
            <a:extLst>
              <a:ext uri="{FF2B5EF4-FFF2-40B4-BE49-F238E27FC236}">
                <a16:creationId xmlns:a16="http://schemas.microsoft.com/office/drawing/2014/main" id="{E7DCED80-955A-4704-BD86-0E7974A320E6}"/>
              </a:ext>
            </a:extLst>
          </p:cNvPr>
          <p:cNvSpPr txBox="1">
            <a:spLocks/>
          </p:cNvSpPr>
          <p:nvPr/>
        </p:nvSpPr>
        <p:spPr>
          <a:xfrm>
            <a:off x="1777749" y="712012"/>
            <a:ext cx="2573647" cy="53460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 err="1">
                <a:solidFill>
                  <a:schemeClr val="tx2"/>
                </a:solidFill>
              </a:rPr>
              <a:t>Mostra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più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10" name="Immagine 9" descr="Immagine che contiene testo, cibo, piatto, merendina&#10;&#10;Descrizione generata automaticamente">
            <a:extLst>
              <a:ext uri="{FF2B5EF4-FFF2-40B4-BE49-F238E27FC236}">
                <a16:creationId xmlns:a16="http://schemas.microsoft.com/office/drawing/2014/main" id="{736956BC-B969-433F-8A5E-4F69D4E7D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639" y="1255701"/>
            <a:ext cx="3542219" cy="4879210"/>
          </a:xfrm>
          <a:prstGeom prst="rect">
            <a:avLst/>
          </a:prstGeom>
        </p:spPr>
      </p:pic>
      <p:pic>
        <p:nvPicPr>
          <p:cNvPr id="13" name="Immagine 12" descr="Immagine che contiene testo, cibo, piatto, merendina&#10;&#10;Descrizione generata automaticamente">
            <a:extLst>
              <a:ext uri="{FF2B5EF4-FFF2-40B4-BE49-F238E27FC236}">
                <a16:creationId xmlns:a16="http://schemas.microsoft.com/office/drawing/2014/main" id="{1CBC5D1B-23BD-4D64-9F40-6F76B9ED0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977" y="833167"/>
            <a:ext cx="3600642" cy="5738750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14AC132D-B2E2-4FD8-A767-9527279F149D}"/>
              </a:ext>
            </a:extLst>
          </p:cNvPr>
          <p:cNvSpPr/>
          <p:nvPr/>
        </p:nvSpPr>
        <p:spPr>
          <a:xfrm>
            <a:off x="7039976" y="831011"/>
            <a:ext cx="3593760" cy="574090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itolo 6">
            <a:extLst>
              <a:ext uri="{FF2B5EF4-FFF2-40B4-BE49-F238E27FC236}">
                <a16:creationId xmlns:a16="http://schemas.microsoft.com/office/drawing/2014/main" id="{C08FD6FC-0234-4933-AC83-CBAFC0D19F8D}"/>
              </a:ext>
            </a:extLst>
          </p:cNvPr>
          <p:cNvSpPr txBox="1">
            <a:spLocks/>
          </p:cNvSpPr>
          <p:nvPr/>
        </p:nvSpPr>
        <p:spPr>
          <a:xfrm>
            <a:off x="6216203" y="193271"/>
            <a:ext cx="5241306" cy="63578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 err="1">
                <a:solidFill>
                  <a:schemeClr val="tx2"/>
                </a:solidFill>
              </a:rPr>
              <a:t>Mostra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meno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contenuti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715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189" y="46468"/>
            <a:ext cx="8580003" cy="7029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 err="1">
                <a:solidFill>
                  <a:schemeClr val="tx2"/>
                </a:solidFill>
              </a:rPr>
              <a:t>Codice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Mostra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più</a:t>
            </a:r>
            <a:r>
              <a:rPr lang="en-US" sz="4000" dirty="0">
                <a:solidFill>
                  <a:schemeClr val="tx2"/>
                </a:solidFill>
              </a:rPr>
              <a:t>, </a:t>
            </a:r>
            <a:r>
              <a:rPr lang="en-US" sz="4000" dirty="0" err="1">
                <a:solidFill>
                  <a:schemeClr val="tx2"/>
                </a:solidFill>
              </a:rPr>
              <a:t>mostra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meno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DD8147D-A1FB-49A5-BC29-86A76BFAEDEE}"/>
              </a:ext>
            </a:extLst>
          </p:cNvPr>
          <p:cNvSpPr txBox="1"/>
          <p:nvPr/>
        </p:nvSpPr>
        <p:spPr>
          <a:xfrm>
            <a:off x="3876609" y="963773"/>
            <a:ext cx="42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JavaScript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369A88F-0AA6-49C5-AC7E-EE3AE7C582B7}"/>
              </a:ext>
            </a:extLst>
          </p:cNvPr>
          <p:cNvSpPr/>
          <p:nvPr/>
        </p:nvSpPr>
        <p:spPr>
          <a:xfrm>
            <a:off x="153988" y="964561"/>
            <a:ext cx="11884024" cy="3874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DDA143BD-B688-4DFE-93D7-B67B7CCDBDD0}"/>
              </a:ext>
            </a:extLst>
          </p:cNvPr>
          <p:cNvSpPr/>
          <p:nvPr/>
        </p:nvSpPr>
        <p:spPr>
          <a:xfrm>
            <a:off x="151738" y="1352603"/>
            <a:ext cx="5932093" cy="541385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ECE7B02-A6DB-4F40-86B3-DD79DD3837FC}"/>
              </a:ext>
            </a:extLst>
          </p:cNvPr>
          <p:cNvSpPr/>
          <p:nvPr/>
        </p:nvSpPr>
        <p:spPr>
          <a:xfrm>
            <a:off x="282011" y="1411309"/>
            <a:ext cx="56730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559CB7E-F828-4C1A-B5C2-D288A9F67B68}"/>
              </a:ext>
            </a:extLst>
          </p:cNvPr>
          <p:cNvSpPr/>
          <p:nvPr/>
        </p:nvSpPr>
        <p:spPr>
          <a:xfrm>
            <a:off x="149488" y="1342295"/>
            <a:ext cx="5942012" cy="3874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FE7698FD-8EC5-4D6D-B434-2B20F128E5F9}"/>
              </a:ext>
            </a:extLst>
          </p:cNvPr>
          <p:cNvSpPr/>
          <p:nvPr/>
        </p:nvSpPr>
        <p:spPr>
          <a:xfrm>
            <a:off x="6093750" y="1342295"/>
            <a:ext cx="5942012" cy="3874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976E7324-F953-4B61-AC5D-8B60A0A83546}"/>
              </a:ext>
            </a:extLst>
          </p:cNvPr>
          <p:cNvSpPr/>
          <p:nvPr/>
        </p:nvSpPr>
        <p:spPr>
          <a:xfrm>
            <a:off x="6083830" y="1352042"/>
            <a:ext cx="5958681" cy="541385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66E673-22D4-4EBE-8AA6-E31281286BB8}"/>
              </a:ext>
            </a:extLst>
          </p:cNvPr>
          <p:cNvSpPr txBox="1"/>
          <p:nvPr/>
        </p:nvSpPr>
        <p:spPr>
          <a:xfrm>
            <a:off x="282011" y="2103442"/>
            <a:ext cx="54180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onMostraClick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mostra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mostra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b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mostra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"▼ Mostra meno contenuti"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newDesc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newDesc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descrizione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mostra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newDesc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mostra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removeEventListener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onMostraClick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mostra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onNotMostraClick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DBBD7CF-1E79-42DF-99F3-A7307F1D3699}"/>
              </a:ext>
            </a:extLst>
          </p:cNvPr>
          <p:cNvSpPr txBox="1"/>
          <p:nvPr/>
        </p:nvSpPr>
        <p:spPr>
          <a:xfrm>
            <a:off x="790829" y="1345813"/>
            <a:ext cx="42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Mostra Più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AC51E6F-809C-440F-BA9D-F4E600D81C35}"/>
              </a:ext>
            </a:extLst>
          </p:cNvPr>
          <p:cNvSpPr txBox="1"/>
          <p:nvPr/>
        </p:nvSpPr>
        <p:spPr>
          <a:xfrm>
            <a:off x="6309646" y="2103442"/>
            <a:ext cx="515317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onNotMostraClick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mostra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mostra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mostra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"▶ Mostra di 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piu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p'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mostra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removeEventListener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onNotMostraClick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mostra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onMostraClick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36AD8D2-B31F-4D88-B546-EA01B4F89E3D}"/>
              </a:ext>
            </a:extLst>
          </p:cNvPr>
          <p:cNvSpPr txBox="1"/>
          <p:nvPr/>
        </p:nvSpPr>
        <p:spPr>
          <a:xfrm>
            <a:off x="7106007" y="1359517"/>
            <a:ext cx="42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Mostra meno contenuti</a:t>
            </a:r>
          </a:p>
        </p:txBody>
      </p:sp>
    </p:spTree>
    <p:extLst>
      <p:ext uri="{BB962C8B-B14F-4D97-AF65-F5344CB8AC3E}">
        <p14:creationId xmlns:p14="http://schemas.microsoft.com/office/powerpoint/2010/main" val="3084978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itolo 6">
            <a:extLst>
              <a:ext uri="{FF2B5EF4-FFF2-40B4-BE49-F238E27FC236}">
                <a16:creationId xmlns:a16="http://schemas.microsoft.com/office/drawing/2014/main" id="{C08FD6FC-0234-4933-AC83-CBAFC0D19F8D}"/>
              </a:ext>
            </a:extLst>
          </p:cNvPr>
          <p:cNvSpPr txBox="1">
            <a:spLocks/>
          </p:cNvSpPr>
          <p:nvPr/>
        </p:nvSpPr>
        <p:spPr>
          <a:xfrm>
            <a:off x="4119121" y="20387"/>
            <a:ext cx="3973598" cy="63578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 err="1">
                <a:solidFill>
                  <a:schemeClr val="tx2"/>
                </a:solidFill>
              </a:rPr>
              <a:t>Cerca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contenuti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65A1E71-54F9-42F2-A6DF-4FE9DB44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53" y="685800"/>
            <a:ext cx="9117444" cy="201281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2597852-4A62-4A3C-ABD4-FB78B5E8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53" y="1912094"/>
            <a:ext cx="9115194" cy="419778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3FDDE73-33EB-4F84-8245-7407F4A3A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903" y="5359781"/>
            <a:ext cx="9117444" cy="10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61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168" y="40470"/>
            <a:ext cx="6760616" cy="7029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 err="1">
                <a:solidFill>
                  <a:schemeClr val="tx2"/>
                </a:solidFill>
              </a:rPr>
              <a:t>Codice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cerca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contenuti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DD8147D-A1FB-49A5-BC29-86A76BFAEDEE}"/>
              </a:ext>
            </a:extLst>
          </p:cNvPr>
          <p:cNvSpPr txBox="1"/>
          <p:nvPr/>
        </p:nvSpPr>
        <p:spPr>
          <a:xfrm>
            <a:off x="3876609" y="963773"/>
            <a:ext cx="42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JavaScript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369A88F-0AA6-49C5-AC7E-EE3AE7C582B7}"/>
              </a:ext>
            </a:extLst>
          </p:cNvPr>
          <p:cNvSpPr/>
          <p:nvPr/>
        </p:nvSpPr>
        <p:spPr>
          <a:xfrm>
            <a:off x="153988" y="964561"/>
            <a:ext cx="11884024" cy="3874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DDA143BD-B688-4DFE-93D7-B67B7CCDBDD0}"/>
              </a:ext>
            </a:extLst>
          </p:cNvPr>
          <p:cNvSpPr/>
          <p:nvPr/>
        </p:nvSpPr>
        <p:spPr>
          <a:xfrm>
            <a:off x="151738" y="1352603"/>
            <a:ext cx="11884024" cy="541385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ECE7B02-A6DB-4F40-86B3-DD79DD3837FC}"/>
              </a:ext>
            </a:extLst>
          </p:cNvPr>
          <p:cNvSpPr/>
          <p:nvPr/>
        </p:nvSpPr>
        <p:spPr>
          <a:xfrm>
            <a:off x="282011" y="1411309"/>
            <a:ext cx="56730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559CB7E-F828-4C1A-B5C2-D288A9F67B68}"/>
              </a:ext>
            </a:extLst>
          </p:cNvPr>
          <p:cNvSpPr/>
          <p:nvPr/>
        </p:nvSpPr>
        <p:spPr>
          <a:xfrm>
            <a:off x="149488" y="1342295"/>
            <a:ext cx="11890774" cy="3874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66E673-22D4-4EBE-8AA6-E31281286BB8}"/>
              </a:ext>
            </a:extLst>
          </p:cNvPr>
          <p:cNvSpPr txBox="1"/>
          <p:nvPr/>
        </p:nvSpPr>
        <p:spPr>
          <a:xfrm>
            <a:off x="304608" y="1828086"/>
            <a:ext cx="1299229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cerca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'#cerca'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cerca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keyup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SearchPress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it-IT" sz="12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SearchPress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'cerca'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toUpperCase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getElementsByClassName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'item'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titolo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=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getElementsByTagName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it-IT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titolo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txtValue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titolo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it-IT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txtValue</a:t>
            </a:r>
            <a:r>
              <a:rPr lang="it-IT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txtValue.substring</a:t>
            </a:r>
            <a:r>
              <a:rPr lang="it-IT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(0,filter.length); -------Se volessi cercare solo gli elementi che iniziano per il testo cercato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txtValue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toUpperCase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&gt; -</a:t>
            </a:r>
            <a:r>
              <a:rPr lang="it-IT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   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}   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74CCBDF-2D2C-407B-B0ED-C46770D17B8A}"/>
              </a:ext>
            </a:extLst>
          </p:cNvPr>
          <p:cNvSpPr txBox="1"/>
          <p:nvPr/>
        </p:nvSpPr>
        <p:spPr>
          <a:xfrm>
            <a:off x="3963989" y="1347087"/>
            <a:ext cx="42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Funzione di ricerca contenuti</a:t>
            </a:r>
          </a:p>
        </p:txBody>
      </p:sp>
    </p:spTree>
    <p:extLst>
      <p:ext uri="{BB962C8B-B14F-4D97-AF65-F5344CB8AC3E}">
        <p14:creationId xmlns:p14="http://schemas.microsoft.com/office/powerpoint/2010/main" val="493680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itolo 6">
            <a:extLst>
              <a:ext uri="{FF2B5EF4-FFF2-40B4-BE49-F238E27FC236}">
                <a16:creationId xmlns:a16="http://schemas.microsoft.com/office/drawing/2014/main" id="{C08FD6FC-0234-4933-AC83-CBAFC0D19F8D}"/>
              </a:ext>
            </a:extLst>
          </p:cNvPr>
          <p:cNvSpPr txBox="1">
            <a:spLocks/>
          </p:cNvSpPr>
          <p:nvPr/>
        </p:nvSpPr>
        <p:spPr>
          <a:xfrm>
            <a:off x="4119121" y="103807"/>
            <a:ext cx="3973598" cy="63578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 err="1">
                <a:solidFill>
                  <a:schemeClr val="tx2"/>
                </a:solidFill>
              </a:rPr>
              <a:t>Sezione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preferiti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351A72D-08CD-4F9A-86C7-90077EDD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43" y="1216958"/>
            <a:ext cx="10277642" cy="430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5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4" y="606780"/>
            <a:ext cx="6825792" cy="7029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Descrizione del Progetto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620256-64A6-4386-A7F7-ED304D5933DC}"/>
              </a:ext>
            </a:extLst>
          </p:cNvPr>
          <p:cNvSpPr txBox="1"/>
          <p:nvPr/>
        </p:nvSpPr>
        <p:spPr>
          <a:xfrm>
            <a:off x="1468605" y="1902366"/>
            <a:ext cx="927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effectLst/>
                <a:latin typeface="-apple-system"/>
              </a:rPr>
              <a:t>Questa è la seconda versione della home page dove sono state aggiunte: Aggiunta ai preferiti, Mostra più nella descrizione di ogni piatto e il tasto ‘cerca’ per trovare il piatto cercato.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7617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624" y="1029648"/>
            <a:ext cx="6760616" cy="7029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chemeClr val="tx2"/>
                </a:solidFill>
              </a:rPr>
              <a:t>Codice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sezione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preferiti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DD8147D-A1FB-49A5-BC29-86A76BFAEDEE}"/>
              </a:ext>
            </a:extLst>
          </p:cNvPr>
          <p:cNvSpPr txBox="1"/>
          <p:nvPr/>
        </p:nvSpPr>
        <p:spPr>
          <a:xfrm>
            <a:off x="3892987" y="2286465"/>
            <a:ext cx="42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JavaScript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369A88F-0AA6-49C5-AC7E-EE3AE7C582B7}"/>
              </a:ext>
            </a:extLst>
          </p:cNvPr>
          <p:cNvSpPr/>
          <p:nvPr/>
        </p:nvSpPr>
        <p:spPr>
          <a:xfrm>
            <a:off x="3389508" y="2290711"/>
            <a:ext cx="5432824" cy="3874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DDA143BD-B688-4DFE-93D7-B67B7CCDBDD0}"/>
              </a:ext>
            </a:extLst>
          </p:cNvPr>
          <p:cNvSpPr/>
          <p:nvPr/>
        </p:nvSpPr>
        <p:spPr>
          <a:xfrm>
            <a:off x="3389508" y="2676265"/>
            <a:ext cx="5432824" cy="20293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4F8E9C0-BFD9-40F0-996D-9B39A46A422A}"/>
              </a:ext>
            </a:extLst>
          </p:cNvPr>
          <p:cNvSpPr/>
          <p:nvPr/>
        </p:nvSpPr>
        <p:spPr>
          <a:xfrm>
            <a:off x="3489520" y="2979831"/>
            <a:ext cx="54328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pref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'.Preferiti'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newDiv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'div'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newDiv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pref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newDiv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 miei piatti preferiti"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newDiv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pref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059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428" y="-146896"/>
            <a:ext cx="9362436" cy="7029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 err="1">
                <a:solidFill>
                  <a:schemeClr val="tx2"/>
                </a:solidFill>
              </a:rPr>
              <a:t>Codice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aggiungi</a:t>
            </a:r>
            <a:r>
              <a:rPr lang="en-US" sz="4000" dirty="0">
                <a:solidFill>
                  <a:schemeClr val="tx2"/>
                </a:solidFill>
              </a:rPr>
              <a:t> e </a:t>
            </a:r>
            <a:r>
              <a:rPr lang="en-US" sz="4000" dirty="0" err="1">
                <a:solidFill>
                  <a:schemeClr val="tx2"/>
                </a:solidFill>
              </a:rPr>
              <a:t>rimuovi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preferiti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DD8147D-A1FB-49A5-BC29-86A76BFAEDEE}"/>
              </a:ext>
            </a:extLst>
          </p:cNvPr>
          <p:cNvSpPr txBox="1"/>
          <p:nvPr/>
        </p:nvSpPr>
        <p:spPr>
          <a:xfrm>
            <a:off x="3914311" y="489307"/>
            <a:ext cx="42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JavaScript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369A88F-0AA6-49C5-AC7E-EE3AE7C582B7}"/>
              </a:ext>
            </a:extLst>
          </p:cNvPr>
          <p:cNvSpPr/>
          <p:nvPr/>
        </p:nvSpPr>
        <p:spPr>
          <a:xfrm>
            <a:off x="141336" y="476605"/>
            <a:ext cx="11884024" cy="3874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DDA143BD-B688-4DFE-93D7-B67B7CCDBDD0}"/>
              </a:ext>
            </a:extLst>
          </p:cNvPr>
          <p:cNvSpPr/>
          <p:nvPr/>
        </p:nvSpPr>
        <p:spPr>
          <a:xfrm>
            <a:off x="134818" y="872044"/>
            <a:ext cx="5932093" cy="5909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ECE7B02-A6DB-4F40-86B3-DD79DD3837FC}"/>
              </a:ext>
            </a:extLst>
          </p:cNvPr>
          <p:cNvSpPr/>
          <p:nvPr/>
        </p:nvSpPr>
        <p:spPr>
          <a:xfrm>
            <a:off x="257255" y="925104"/>
            <a:ext cx="56730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559CB7E-F828-4C1A-B5C2-D288A9F67B68}"/>
              </a:ext>
            </a:extLst>
          </p:cNvPr>
          <p:cNvSpPr/>
          <p:nvPr/>
        </p:nvSpPr>
        <p:spPr>
          <a:xfrm>
            <a:off x="137068" y="855163"/>
            <a:ext cx="5942012" cy="3874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FE7698FD-8EC5-4D6D-B434-2B20F128E5F9}"/>
              </a:ext>
            </a:extLst>
          </p:cNvPr>
          <p:cNvSpPr/>
          <p:nvPr/>
        </p:nvSpPr>
        <p:spPr>
          <a:xfrm>
            <a:off x="6068994" y="856090"/>
            <a:ext cx="5942012" cy="3874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976E7324-F953-4B61-AC5D-8B60A0A83546}"/>
              </a:ext>
            </a:extLst>
          </p:cNvPr>
          <p:cNvSpPr/>
          <p:nvPr/>
        </p:nvSpPr>
        <p:spPr>
          <a:xfrm>
            <a:off x="6066679" y="855162"/>
            <a:ext cx="5958681" cy="59266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66E673-22D4-4EBE-8AA6-E31281286BB8}"/>
              </a:ext>
            </a:extLst>
          </p:cNvPr>
          <p:cNvSpPr txBox="1"/>
          <p:nvPr/>
        </p:nvSpPr>
        <p:spPr>
          <a:xfrm>
            <a:off x="128476" y="1255269"/>
            <a:ext cx="5618626" cy="620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PreferClick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titolo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star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star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'.Preferiti'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titolo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titolo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contatore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pref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'.Preferiti'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newDiv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'div'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newDiv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pref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pref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newDiv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titolo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newDiv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newImg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newImg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newImg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WHImg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newDiv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newImg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newImg2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newImg2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/menored.png"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newImg2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'img2'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newDiv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newImg2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star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removeEventListener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PreferClick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0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newImg2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NotPreferClick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DBBD7CF-1E79-42DF-99F3-A7307F1D3699}"/>
              </a:ext>
            </a:extLst>
          </p:cNvPr>
          <p:cNvSpPr txBox="1"/>
          <p:nvPr/>
        </p:nvSpPr>
        <p:spPr>
          <a:xfrm>
            <a:off x="766073" y="859608"/>
            <a:ext cx="42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Aggiungi preferiti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AC51E6F-809C-440F-BA9D-F4E600D81C35}"/>
              </a:ext>
            </a:extLst>
          </p:cNvPr>
          <p:cNvSpPr txBox="1"/>
          <p:nvPr/>
        </p:nvSpPr>
        <p:spPr>
          <a:xfrm>
            <a:off x="6079080" y="1329135"/>
            <a:ext cx="677014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NotPreferClick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b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menored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currentTarget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menored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".item"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b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titolo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botton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imgplus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            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botton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PreferClick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         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contatore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contatore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it-IT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'.Preferiti'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it-IT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36AD8D2-B31F-4D88-B546-EA01B4F89E3D}"/>
              </a:ext>
            </a:extLst>
          </p:cNvPr>
          <p:cNvSpPr txBox="1"/>
          <p:nvPr/>
        </p:nvSpPr>
        <p:spPr>
          <a:xfrm>
            <a:off x="6892418" y="843258"/>
            <a:ext cx="42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Rimuovi preferiti</a:t>
            </a:r>
          </a:p>
        </p:txBody>
      </p:sp>
    </p:spTree>
    <p:extLst>
      <p:ext uri="{BB962C8B-B14F-4D97-AF65-F5344CB8AC3E}">
        <p14:creationId xmlns:p14="http://schemas.microsoft.com/office/powerpoint/2010/main" val="972698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304" y="402774"/>
            <a:ext cx="2224465" cy="7029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Footer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A208D0C-8E55-4340-A50C-B86C29BD9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33" y="2737828"/>
            <a:ext cx="10888824" cy="153040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1560804-5BED-4516-8E2E-5350DEC31803}"/>
              </a:ext>
            </a:extLst>
          </p:cNvPr>
          <p:cNvSpPr/>
          <p:nvPr/>
        </p:nvSpPr>
        <p:spPr>
          <a:xfrm>
            <a:off x="805833" y="2737828"/>
            <a:ext cx="10888824" cy="153040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0378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001" y="107628"/>
            <a:ext cx="4295164" cy="7029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chemeClr val="tx2"/>
                </a:solidFill>
              </a:rPr>
              <a:t>Codice</a:t>
            </a:r>
            <a:r>
              <a:rPr lang="en-US" sz="4000" dirty="0">
                <a:solidFill>
                  <a:schemeClr val="tx2"/>
                </a:solidFill>
              </a:rPr>
              <a:t> Footer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DD8147D-A1FB-49A5-BC29-86A76BFAEDEE}"/>
              </a:ext>
            </a:extLst>
          </p:cNvPr>
          <p:cNvSpPr txBox="1"/>
          <p:nvPr/>
        </p:nvSpPr>
        <p:spPr>
          <a:xfrm>
            <a:off x="1367531" y="951280"/>
            <a:ext cx="94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HTML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369A88F-0AA6-49C5-AC7E-EE3AE7C582B7}"/>
              </a:ext>
            </a:extLst>
          </p:cNvPr>
          <p:cNvSpPr/>
          <p:nvPr/>
        </p:nvSpPr>
        <p:spPr>
          <a:xfrm>
            <a:off x="139741" y="954984"/>
            <a:ext cx="11768900" cy="3874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DDA143BD-B688-4DFE-93D7-B67B7CCDBDD0}"/>
              </a:ext>
            </a:extLst>
          </p:cNvPr>
          <p:cNvSpPr/>
          <p:nvPr/>
        </p:nvSpPr>
        <p:spPr>
          <a:xfrm>
            <a:off x="139741" y="1352603"/>
            <a:ext cx="3821997" cy="53984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184AED3-4CD6-4741-931B-1EDF96C71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39" y="1333106"/>
            <a:ext cx="4433169" cy="541791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2B96BBE-5BFA-4DE9-9689-454088F4DEE2}"/>
              </a:ext>
            </a:extLst>
          </p:cNvPr>
          <p:cNvSpPr txBox="1"/>
          <p:nvPr/>
        </p:nvSpPr>
        <p:spPr>
          <a:xfrm>
            <a:off x="5696719" y="947188"/>
            <a:ext cx="42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CSS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B4DB107-0D7D-4255-8F54-E8AC5B9CF65E}"/>
              </a:ext>
            </a:extLst>
          </p:cNvPr>
          <p:cNvSpPr/>
          <p:nvPr/>
        </p:nvSpPr>
        <p:spPr>
          <a:xfrm>
            <a:off x="139742" y="963773"/>
            <a:ext cx="3821997" cy="38512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F89F18E0-44D8-43AC-810B-92269B35E37D}"/>
              </a:ext>
            </a:extLst>
          </p:cNvPr>
          <p:cNvSpPr/>
          <p:nvPr/>
        </p:nvSpPr>
        <p:spPr>
          <a:xfrm>
            <a:off x="4061750" y="1443839"/>
            <a:ext cx="48604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footer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background-image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url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/Footer.png"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repeat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no-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repeat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cover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20%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rgba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0.7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-top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3%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font-family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Cabin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Arial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sans-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serif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1.6rem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#powered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text-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rgba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255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255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255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E7B868C-637A-4972-BA05-99A942039D19}"/>
              </a:ext>
            </a:extLst>
          </p:cNvPr>
          <p:cNvSpPr/>
          <p:nvPr/>
        </p:nvSpPr>
        <p:spPr>
          <a:xfrm>
            <a:off x="8479676" y="1444772"/>
            <a:ext cx="33403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#nome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text-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-items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rgba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150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150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150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0.9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2E9CD43-5325-4BB3-AD26-C7C416C7B570}"/>
              </a:ext>
            </a:extLst>
          </p:cNvPr>
          <p:cNvSpPr/>
          <p:nvPr/>
        </p:nvSpPr>
        <p:spPr>
          <a:xfrm>
            <a:off x="8394908" y="1342465"/>
            <a:ext cx="3513733" cy="540855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4EA3750-149D-40B5-9F48-7F69F6C44C32}"/>
              </a:ext>
            </a:extLst>
          </p:cNvPr>
          <p:cNvSpPr/>
          <p:nvPr/>
        </p:nvSpPr>
        <p:spPr>
          <a:xfrm>
            <a:off x="229314" y="1495128"/>
            <a:ext cx="35590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footer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powered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	Il Ristorante `Pulvirenti`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"nome"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Powered by Paolo Pulvirenti O46002175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footer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A613E3F-2764-4ADA-AA4F-E3B08F038431}"/>
              </a:ext>
            </a:extLst>
          </p:cNvPr>
          <p:cNvSpPr/>
          <p:nvPr/>
        </p:nvSpPr>
        <p:spPr>
          <a:xfrm>
            <a:off x="3963989" y="954983"/>
            <a:ext cx="7944652" cy="39276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503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177" y="410407"/>
            <a:ext cx="2227485" cy="7029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Header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77FB8FE-8C56-4CD8-B1F2-C05068DD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79" y="2135152"/>
            <a:ext cx="10540482" cy="300761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5B5F95F-83A6-42F9-B3EA-EC55DD82114E}"/>
              </a:ext>
            </a:extLst>
          </p:cNvPr>
          <p:cNvSpPr/>
          <p:nvPr/>
        </p:nvSpPr>
        <p:spPr>
          <a:xfrm>
            <a:off x="835679" y="2135152"/>
            <a:ext cx="10540482" cy="30076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9947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itolo 6">
            <a:extLst>
              <a:ext uri="{FF2B5EF4-FFF2-40B4-BE49-F238E27FC236}">
                <a16:creationId xmlns:a16="http://schemas.microsoft.com/office/drawing/2014/main" id="{3894AB81-46C8-43DD-86AD-96F053749454}"/>
              </a:ext>
            </a:extLst>
          </p:cNvPr>
          <p:cNvSpPr txBox="1">
            <a:spLocks/>
          </p:cNvSpPr>
          <p:nvPr/>
        </p:nvSpPr>
        <p:spPr>
          <a:xfrm>
            <a:off x="4118024" y="172091"/>
            <a:ext cx="3956925" cy="7029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solidFill>
                  <a:schemeClr val="tx2"/>
                </a:solidFill>
              </a:rPr>
              <a:t>Codice</a:t>
            </a:r>
            <a:r>
              <a:rPr lang="en-US" dirty="0">
                <a:solidFill>
                  <a:schemeClr val="tx2"/>
                </a:solidFill>
              </a:rPr>
              <a:t> Header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F047C5-0335-431E-9C73-C9C7F454F4BD}"/>
              </a:ext>
            </a:extLst>
          </p:cNvPr>
          <p:cNvSpPr txBox="1"/>
          <p:nvPr/>
        </p:nvSpPr>
        <p:spPr>
          <a:xfrm>
            <a:off x="4727421" y="1282373"/>
            <a:ext cx="247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HTML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5DE7D35-E20A-46EB-866F-C4DA18190B4C}"/>
              </a:ext>
            </a:extLst>
          </p:cNvPr>
          <p:cNvSpPr txBox="1"/>
          <p:nvPr/>
        </p:nvSpPr>
        <p:spPr>
          <a:xfrm>
            <a:off x="3382386" y="1620787"/>
            <a:ext cx="5167547" cy="48013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it-IT" sz="1200" dirty="0"/>
          </a:p>
          <a:p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header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nav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"titolo"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Il ristorante "Pulvirenti"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"menu"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Home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Contattaci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Login Direttori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  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"Button2"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Lavora con noi!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 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menuApp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nav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"centrale"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Il ristorante più buono d’Italia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Vuoi conoscere la nostra storia?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"Button2"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Clicca qui!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header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743C27EF-A320-4DFE-9E95-534B2AA1D803}"/>
              </a:ext>
            </a:extLst>
          </p:cNvPr>
          <p:cNvSpPr/>
          <p:nvPr/>
        </p:nvSpPr>
        <p:spPr>
          <a:xfrm>
            <a:off x="3396316" y="1676979"/>
            <a:ext cx="5167546" cy="468893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BAA73B40-B22C-4FF8-A3D0-B6DF1DEC8073}"/>
              </a:ext>
            </a:extLst>
          </p:cNvPr>
          <p:cNvSpPr/>
          <p:nvPr/>
        </p:nvSpPr>
        <p:spPr>
          <a:xfrm>
            <a:off x="3394066" y="1297834"/>
            <a:ext cx="5169795" cy="3874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3750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itolo 6">
            <a:extLst>
              <a:ext uri="{FF2B5EF4-FFF2-40B4-BE49-F238E27FC236}">
                <a16:creationId xmlns:a16="http://schemas.microsoft.com/office/drawing/2014/main" id="{3894AB81-46C8-43DD-86AD-96F053749454}"/>
              </a:ext>
            </a:extLst>
          </p:cNvPr>
          <p:cNvSpPr txBox="1">
            <a:spLocks/>
          </p:cNvSpPr>
          <p:nvPr/>
        </p:nvSpPr>
        <p:spPr>
          <a:xfrm>
            <a:off x="4127457" y="139496"/>
            <a:ext cx="3956925" cy="7029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solidFill>
                  <a:schemeClr val="tx2"/>
                </a:solidFill>
              </a:rPr>
              <a:t>Codice</a:t>
            </a:r>
            <a:r>
              <a:rPr lang="en-US" dirty="0">
                <a:solidFill>
                  <a:schemeClr val="tx2"/>
                </a:solidFill>
              </a:rPr>
              <a:t> Header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75046C2-D6D5-4361-9247-2ACB3A788982}"/>
              </a:ext>
            </a:extLst>
          </p:cNvPr>
          <p:cNvSpPr txBox="1"/>
          <p:nvPr/>
        </p:nvSpPr>
        <p:spPr>
          <a:xfrm>
            <a:off x="4371599" y="1278634"/>
            <a:ext cx="34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CSS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70B8323-D7F5-42A8-94BB-38C6D5878A8B}"/>
              </a:ext>
            </a:extLst>
          </p:cNvPr>
          <p:cNvSpPr txBox="1"/>
          <p:nvPr/>
        </p:nvSpPr>
        <p:spPr>
          <a:xfrm>
            <a:off x="81641" y="1674198"/>
            <a:ext cx="3731448" cy="4431983"/>
          </a:xfrm>
          <a:prstGeom prst="rect">
            <a:avLst/>
          </a:prstGeom>
          <a:noFill/>
          <a:ln>
            <a:noFill/>
          </a:ln>
          <a:effectLst>
            <a:softEdge rad="381000"/>
          </a:effectLst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header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Background-image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url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"./img/header.jpg"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repeat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no-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repeat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cover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58%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font-family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Cabin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Arial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sans-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serif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1.6rem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    </a:t>
            </a:r>
          </a:p>
          <a:p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position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relative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b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header::</a:t>
            </a:r>
            <a:r>
              <a:rPr lang="it-IT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before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position</a:t>
            </a:r>
            <a:r>
              <a:rPr lang="it-IT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absolute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rgb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0.3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top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right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br>
              <a:rPr lang="it-IT" sz="1200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B196D2F-6539-49E0-BB2A-EB3BF65DC1FA}"/>
              </a:ext>
            </a:extLst>
          </p:cNvPr>
          <p:cNvSpPr txBox="1"/>
          <p:nvPr/>
        </p:nvSpPr>
        <p:spPr>
          <a:xfrm>
            <a:off x="3629463" y="1652408"/>
            <a:ext cx="3532087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.Titolo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b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justify-content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flex-start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3.5rem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z-index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b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31F7A39-B330-4487-B697-F865CFE9B1A7}"/>
              </a:ext>
            </a:extLst>
          </p:cNvPr>
          <p:cNvSpPr/>
          <p:nvPr/>
        </p:nvSpPr>
        <p:spPr>
          <a:xfrm>
            <a:off x="83890" y="1652409"/>
            <a:ext cx="6688717" cy="48012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F444B148-F9C2-4E49-A17A-0F192D30FD1C}"/>
              </a:ext>
            </a:extLst>
          </p:cNvPr>
          <p:cNvSpPr/>
          <p:nvPr/>
        </p:nvSpPr>
        <p:spPr>
          <a:xfrm>
            <a:off x="3691156" y="1652409"/>
            <a:ext cx="5943314" cy="48012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65F0967-0C0F-47FE-A17A-BBBEB32C0A95}"/>
              </a:ext>
            </a:extLst>
          </p:cNvPr>
          <p:cNvSpPr txBox="1"/>
          <p:nvPr/>
        </p:nvSpPr>
        <p:spPr>
          <a:xfrm>
            <a:off x="6740837" y="1636114"/>
            <a:ext cx="28618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.centrale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position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relative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-items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text-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-top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6%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z-index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b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it-IT" sz="1200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.centrale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h1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4rem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font-weight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bold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it-IT" sz="1200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.centrale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a#button2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1.6rem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rgb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151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191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223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0.6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.centrale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a#button2:hover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rgb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151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191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223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1.6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cursor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pointer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FC006AEB-12F8-417A-95CE-AEB6D1E47CE0}"/>
              </a:ext>
            </a:extLst>
          </p:cNvPr>
          <p:cNvSpPr/>
          <p:nvPr/>
        </p:nvSpPr>
        <p:spPr>
          <a:xfrm>
            <a:off x="9636721" y="1652410"/>
            <a:ext cx="2457407" cy="480124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4DFEDB14-FD99-482A-9F52-E943473FDE44}"/>
              </a:ext>
            </a:extLst>
          </p:cNvPr>
          <p:cNvSpPr/>
          <p:nvPr/>
        </p:nvSpPr>
        <p:spPr>
          <a:xfrm>
            <a:off x="81641" y="1265581"/>
            <a:ext cx="12012487" cy="3791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BF3CD68-FAC4-4CC6-8763-0CFA93EBC9C4}"/>
              </a:ext>
            </a:extLst>
          </p:cNvPr>
          <p:cNvSpPr txBox="1"/>
          <p:nvPr/>
        </p:nvSpPr>
        <p:spPr>
          <a:xfrm>
            <a:off x="9602700" y="1652892"/>
            <a:ext cx="260899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#button2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border-radius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0.3vw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 err="1">
                <a:solidFill>
                  <a:srgbClr val="B5CEA8"/>
                </a:solidFill>
                <a:latin typeface="Consolas" panose="020B0609020204030204" pitchFamily="49" charset="0"/>
              </a:rPr>
              <a:t>0.3vw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z-index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#button2:hover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cursor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pointer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black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7087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015" y="381001"/>
            <a:ext cx="5943808" cy="7029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chemeClr val="tx2"/>
                </a:solidFill>
              </a:rPr>
              <a:t>Menù</a:t>
            </a:r>
            <a:r>
              <a:rPr lang="en-US" sz="4000" dirty="0">
                <a:solidFill>
                  <a:schemeClr val="tx2"/>
                </a:solidFill>
              </a:rPr>
              <a:t> di </a:t>
            </a:r>
            <a:r>
              <a:rPr lang="en-US" sz="4000" dirty="0" err="1">
                <a:solidFill>
                  <a:schemeClr val="tx2"/>
                </a:solidFill>
              </a:rPr>
              <a:t>navigazione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5B5F95F-83A6-42F9-B3EA-EC55DD82114E}"/>
              </a:ext>
            </a:extLst>
          </p:cNvPr>
          <p:cNvSpPr/>
          <p:nvPr/>
        </p:nvSpPr>
        <p:spPr>
          <a:xfrm>
            <a:off x="854817" y="3129170"/>
            <a:ext cx="10485745" cy="59965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84A8B6-CC55-4443-93F1-7EE4A9DBE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77" y="3129170"/>
            <a:ext cx="10469285" cy="59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64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itolo 6">
            <a:extLst>
              <a:ext uri="{FF2B5EF4-FFF2-40B4-BE49-F238E27FC236}">
                <a16:creationId xmlns:a16="http://schemas.microsoft.com/office/drawing/2014/main" id="{3894AB81-46C8-43DD-86AD-96F053749454}"/>
              </a:ext>
            </a:extLst>
          </p:cNvPr>
          <p:cNvSpPr txBox="1">
            <a:spLocks/>
          </p:cNvSpPr>
          <p:nvPr/>
        </p:nvSpPr>
        <p:spPr>
          <a:xfrm>
            <a:off x="2318508" y="171749"/>
            <a:ext cx="7320910" cy="7029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solidFill>
                  <a:schemeClr val="tx2"/>
                </a:solidFill>
              </a:rPr>
              <a:t>Codice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Menù</a:t>
            </a:r>
            <a:r>
              <a:rPr lang="en-US" dirty="0">
                <a:solidFill>
                  <a:schemeClr val="tx2"/>
                </a:solidFill>
              </a:rPr>
              <a:t> di </a:t>
            </a:r>
            <a:r>
              <a:rPr lang="en-US" dirty="0" err="1">
                <a:solidFill>
                  <a:schemeClr val="tx2"/>
                </a:solidFill>
              </a:rPr>
              <a:t>navigazione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F047C5-0335-431E-9C73-C9C7F454F4BD}"/>
              </a:ext>
            </a:extLst>
          </p:cNvPr>
          <p:cNvSpPr txBox="1"/>
          <p:nvPr/>
        </p:nvSpPr>
        <p:spPr>
          <a:xfrm>
            <a:off x="4727421" y="1282373"/>
            <a:ext cx="247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HTML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5DE7D35-E20A-46EB-866F-C4DA18190B4C}"/>
              </a:ext>
            </a:extLst>
          </p:cNvPr>
          <p:cNvSpPr txBox="1"/>
          <p:nvPr/>
        </p:nvSpPr>
        <p:spPr>
          <a:xfrm>
            <a:off x="3382386" y="1620787"/>
            <a:ext cx="5167547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it-IT" sz="1200" dirty="0"/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 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nav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"titolo"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Il ristorante "Pulvirenti"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"menu"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Home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Contattaci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Login Direttori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  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"Button2"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Lavora con noi!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 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menuApp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nav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743C27EF-A320-4DFE-9E95-534B2AA1D803}"/>
              </a:ext>
            </a:extLst>
          </p:cNvPr>
          <p:cNvSpPr/>
          <p:nvPr/>
        </p:nvSpPr>
        <p:spPr>
          <a:xfrm>
            <a:off x="3396316" y="1676979"/>
            <a:ext cx="5167546" cy="468893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BAA73B40-B22C-4FF8-A3D0-B6DF1DEC8073}"/>
              </a:ext>
            </a:extLst>
          </p:cNvPr>
          <p:cNvSpPr/>
          <p:nvPr/>
        </p:nvSpPr>
        <p:spPr>
          <a:xfrm>
            <a:off x="3394066" y="1297834"/>
            <a:ext cx="5169795" cy="3874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4942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itolo 6">
            <a:extLst>
              <a:ext uri="{FF2B5EF4-FFF2-40B4-BE49-F238E27FC236}">
                <a16:creationId xmlns:a16="http://schemas.microsoft.com/office/drawing/2014/main" id="{3894AB81-46C8-43DD-86AD-96F053749454}"/>
              </a:ext>
            </a:extLst>
          </p:cNvPr>
          <p:cNvSpPr txBox="1">
            <a:spLocks/>
          </p:cNvSpPr>
          <p:nvPr/>
        </p:nvSpPr>
        <p:spPr>
          <a:xfrm>
            <a:off x="2263720" y="185471"/>
            <a:ext cx="7684400" cy="7029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solidFill>
                  <a:schemeClr val="tx2"/>
                </a:solidFill>
              </a:rPr>
              <a:t>Codice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Menù</a:t>
            </a:r>
            <a:r>
              <a:rPr lang="en-US" dirty="0">
                <a:solidFill>
                  <a:schemeClr val="tx2"/>
                </a:solidFill>
              </a:rPr>
              <a:t> di </a:t>
            </a:r>
            <a:r>
              <a:rPr lang="en-US" dirty="0" err="1">
                <a:solidFill>
                  <a:schemeClr val="tx2"/>
                </a:solidFill>
              </a:rPr>
              <a:t>navigazione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75046C2-D6D5-4361-9247-2ACB3A788982}"/>
              </a:ext>
            </a:extLst>
          </p:cNvPr>
          <p:cNvSpPr txBox="1"/>
          <p:nvPr/>
        </p:nvSpPr>
        <p:spPr>
          <a:xfrm>
            <a:off x="4451857" y="1261288"/>
            <a:ext cx="34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CSS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70B8323-D7F5-42A8-94BB-38C6D5878A8B}"/>
              </a:ext>
            </a:extLst>
          </p:cNvPr>
          <p:cNvSpPr txBox="1"/>
          <p:nvPr/>
        </p:nvSpPr>
        <p:spPr>
          <a:xfrm>
            <a:off x="3109057" y="1670356"/>
            <a:ext cx="3468561" cy="4154984"/>
          </a:xfrm>
          <a:prstGeom prst="rect">
            <a:avLst/>
          </a:prstGeom>
          <a:noFill/>
          <a:ln>
            <a:noFill/>
          </a:ln>
          <a:effectLst>
            <a:softEdge rad="381000"/>
          </a:effectLst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header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nav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flex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13%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justify-content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space-between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1%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1%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-items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rgb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0.3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.menu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a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-bottom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cursor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pointer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.menu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a:hover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1.5rem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b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it-IT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menuApp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none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B196D2F-6539-49E0-BB2A-EB3BF65DC1FA}"/>
              </a:ext>
            </a:extLst>
          </p:cNvPr>
          <p:cNvSpPr txBox="1"/>
          <p:nvPr/>
        </p:nvSpPr>
        <p:spPr>
          <a:xfrm>
            <a:off x="6459718" y="1648751"/>
            <a:ext cx="3532087" cy="5262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#button2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border-radius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0.3vw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 err="1">
                <a:solidFill>
                  <a:srgbClr val="B5CEA8"/>
                </a:solidFill>
                <a:latin typeface="Consolas" panose="020B0609020204030204" pitchFamily="49" charset="0"/>
              </a:rPr>
              <a:t>0.3vw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z-index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#button2:hover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cursor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pointer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black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.menu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b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justify-content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flex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-end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1.3rem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z-index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it-IT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menuApp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div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40px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31F7A39-B330-4487-B697-F865CFE9B1A7}"/>
              </a:ext>
            </a:extLst>
          </p:cNvPr>
          <p:cNvSpPr/>
          <p:nvPr/>
        </p:nvSpPr>
        <p:spPr>
          <a:xfrm>
            <a:off x="3154132" y="1666247"/>
            <a:ext cx="3323474" cy="48012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F444B148-F9C2-4E49-A17A-0F192D30FD1C}"/>
              </a:ext>
            </a:extLst>
          </p:cNvPr>
          <p:cNvSpPr/>
          <p:nvPr/>
        </p:nvSpPr>
        <p:spPr>
          <a:xfrm>
            <a:off x="3156383" y="1666247"/>
            <a:ext cx="6041076" cy="48012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4DFEDB14-FD99-482A-9F52-E943473FDE44}"/>
              </a:ext>
            </a:extLst>
          </p:cNvPr>
          <p:cNvSpPr/>
          <p:nvPr/>
        </p:nvSpPr>
        <p:spPr>
          <a:xfrm>
            <a:off x="3154132" y="1279419"/>
            <a:ext cx="6043327" cy="3791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406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75" y="3077529"/>
            <a:ext cx="5093757" cy="7029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dirty="0" err="1">
                <a:solidFill>
                  <a:schemeClr val="tx2"/>
                </a:solidFill>
              </a:rPr>
              <a:t>Aspetto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generale</a:t>
            </a:r>
            <a:r>
              <a:rPr lang="en-US" sz="4000" dirty="0">
                <a:solidFill>
                  <a:schemeClr val="tx2"/>
                </a:solidFill>
              </a:rPr>
              <a:t>,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 err="1">
                <a:solidFill>
                  <a:schemeClr val="tx2"/>
                </a:solidFill>
              </a:rPr>
              <a:t>Sezione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contenuti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CCC8B2D-8D96-40FE-8CE0-9DDA84F917A2}"/>
              </a:ext>
            </a:extLst>
          </p:cNvPr>
          <p:cNvSpPr/>
          <p:nvPr/>
        </p:nvSpPr>
        <p:spPr>
          <a:xfrm>
            <a:off x="6105920" y="91545"/>
            <a:ext cx="5846579" cy="667286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A8695FF-B2A2-4512-BB68-61B9053CC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344" y="91545"/>
            <a:ext cx="5841155" cy="1179350"/>
          </a:xfrm>
          <a:prstGeom prst="rect">
            <a:avLst/>
          </a:prstGeom>
        </p:spPr>
      </p:pic>
      <p:pic>
        <p:nvPicPr>
          <p:cNvPr id="6" name="Immagine 5" descr="Immagine che contiene testo, cibo, piatto, pezzo forte&#10;&#10;Descrizione generata automaticamente">
            <a:extLst>
              <a:ext uri="{FF2B5EF4-FFF2-40B4-BE49-F238E27FC236}">
                <a16:creationId xmlns:a16="http://schemas.microsoft.com/office/drawing/2014/main" id="{90189C2B-3A7B-4105-8D56-F53A1B362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419" y="895995"/>
            <a:ext cx="5839367" cy="283151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8079544-1A93-415C-A11E-9A38A932E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418" y="6023728"/>
            <a:ext cx="5839368" cy="7406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B97BA98-57C8-4BB6-BD5C-A20409269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419" y="3254484"/>
            <a:ext cx="5839367" cy="28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91937"/>
      </p:ext>
    </p:extLst>
  </p:cSld>
  <p:clrMapOvr>
    <a:masterClrMapping/>
  </p:clrMapOvr>
</p:sld>
</file>

<file path=ppt/theme/theme1.xml><?xml version="1.0" encoding="utf-8"?>
<a:theme xmlns:a="http://schemas.openxmlformats.org/drawingml/2006/main" name="Sezion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326</TotalTime>
  <Words>4595</Words>
  <Application>Microsoft Office PowerPoint</Application>
  <PresentationFormat>Widescreen</PresentationFormat>
  <Paragraphs>548</Paragraphs>
  <Slides>23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8" baseType="lpstr">
      <vt:lpstr>-apple-system</vt:lpstr>
      <vt:lpstr>Century Gothic</vt:lpstr>
      <vt:lpstr>Consolas</vt:lpstr>
      <vt:lpstr>Wingdings 3</vt:lpstr>
      <vt:lpstr>Sezione</vt:lpstr>
      <vt:lpstr>MHW2</vt:lpstr>
      <vt:lpstr>Descrizione del Progetto</vt:lpstr>
      <vt:lpstr>Header </vt:lpstr>
      <vt:lpstr>Presentazione standard di PowerPoint</vt:lpstr>
      <vt:lpstr>Presentazione standard di PowerPoint</vt:lpstr>
      <vt:lpstr>Menù di navigazione</vt:lpstr>
      <vt:lpstr>Presentazione standard di PowerPoint</vt:lpstr>
      <vt:lpstr>Presentazione standard di PowerPoint</vt:lpstr>
      <vt:lpstr>Aspetto generale, Sezione contenuti</vt:lpstr>
      <vt:lpstr>Codice Sezione contenuti</vt:lpstr>
      <vt:lpstr>Codice Sezione contenuti</vt:lpstr>
      <vt:lpstr>Codice Sezione contenuti</vt:lpstr>
      <vt:lpstr>Codice caricamento contenuti</vt:lpstr>
      <vt:lpstr>Presentazione standard di PowerPoint</vt:lpstr>
      <vt:lpstr>Presentazione standard di PowerPoint</vt:lpstr>
      <vt:lpstr>Codice Mostra più, mostra meno</vt:lpstr>
      <vt:lpstr>Presentazione standard di PowerPoint</vt:lpstr>
      <vt:lpstr>Codice cerca contenuti</vt:lpstr>
      <vt:lpstr>Presentazione standard di PowerPoint</vt:lpstr>
      <vt:lpstr>Codice sezione preferiti</vt:lpstr>
      <vt:lpstr>Codice aggiungi e rimuovi preferiti</vt:lpstr>
      <vt:lpstr>Footer</vt:lpstr>
      <vt:lpstr>Codice 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Paolo Pulvirenti</dc:creator>
  <cp:lastModifiedBy>Paolo Pulvirenti</cp:lastModifiedBy>
  <cp:revision>11</cp:revision>
  <dcterms:created xsi:type="dcterms:W3CDTF">2021-03-25T16:08:15Z</dcterms:created>
  <dcterms:modified xsi:type="dcterms:W3CDTF">2021-04-12T10:19:44Z</dcterms:modified>
</cp:coreProperties>
</file>